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92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40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B415-8389-4CF7-8B4C-D2E8058799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981BC2-806E-49FC-BD0C-F4E9B84C9B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840" y="600891"/>
            <a:ext cx="10368145" cy="688707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UNIVERSIDAD AUTONOMA DE ZACATECAS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2115" y="4418804"/>
            <a:ext cx="8915399" cy="169461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sz="3200" b="1" dirty="0" smtClean="0"/>
              <a:t>MINERÍA DE DATOS</a:t>
            </a:r>
          </a:p>
          <a:p>
            <a:pPr algn="ctr"/>
            <a:r>
              <a:rPr lang="es-ES" sz="3800" u="sng" dirty="0" err="1" smtClean="0"/>
              <a:t>Naive</a:t>
            </a:r>
            <a:r>
              <a:rPr lang="es-ES" sz="3800" u="sng" dirty="0" smtClean="0"/>
              <a:t> </a:t>
            </a:r>
            <a:r>
              <a:rPr lang="es-ES" sz="3800" u="sng" dirty="0" err="1" smtClean="0"/>
              <a:t>Bayes</a:t>
            </a:r>
            <a:r>
              <a:rPr lang="es-ES" sz="3800" u="sng" dirty="0" err="1" smtClean="0"/>
              <a:t>_Algorithm</a:t>
            </a:r>
            <a:endParaRPr lang="es-ES" sz="3800" u="sng" dirty="0" smtClean="0"/>
          </a:p>
          <a:p>
            <a:pPr algn="ctr"/>
            <a:endParaRPr lang="en-US" sz="3200" u="sng" dirty="0"/>
          </a:p>
          <a:p>
            <a:pPr algn="ctr"/>
            <a:r>
              <a:rPr lang="es-ES" sz="3800" dirty="0" smtClean="0"/>
              <a:t>Alumnos: Manuel Herrera Lara y Anahí Berumen Murillo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77" y="1289598"/>
            <a:ext cx="5425932" cy="3003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3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64" y="0"/>
            <a:ext cx="4372585" cy="40391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64" y="4180879"/>
            <a:ext cx="653506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78" y="1200556"/>
            <a:ext cx="651600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48" y="1490535"/>
            <a:ext cx="657316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87" y="1380186"/>
            <a:ext cx="652553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19" y="1207342"/>
            <a:ext cx="606827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3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21" y="1506194"/>
            <a:ext cx="654458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6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55" y="1436404"/>
            <a:ext cx="6021446" cy="35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8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78" y="1703938"/>
            <a:ext cx="660174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40" y="827802"/>
            <a:ext cx="649695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83" y="168496"/>
            <a:ext cx="5125165" cy="14003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83" y="1738683"/>
            <a:ext cx="6439799" cy="47631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81" y="4120265"/>
            <a:ext cx="4153408" cy="18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1" y="726339"/>
            <a:ext cx="8915399" cy="1468800"/>
          </a:xfrm>
        </p:spPr>
        <p:txBody>
          <a:bodyPr/>
          <a:lstStyle/>
          <a:p>
            <a:r>
              <a:rPr lang="es-ES" dirty="0" smtClean="0"/>
              <a:t>- Abstract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0" y="2785545"/>
            <a:ext cx="8915399" cy="1433757"/>
          </a:xfrm>
        </p:spPr>
        <p:txBody>
          <a:bodyPr/>
          <a:lstStyle/>
          <a:p>
            <a:r>
              <a:rPr lang="en-US" dirty="0"/>
              <a:t>We will apply the naive bayes algorithm to a dataset with Donald Trump tweets in order to classify the tweets as positive and </a:t>
            </a:r>
            <a:r>
              <a:rPr lang="en-US" dirty="0" smtClean="0"/>
              <a:t>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0652" y="1092098"/>
            <a:ext cx="8915399" cy="1468800"/>
          </a:xfrm>
        </p:spPr>
        <p:txBody>
          <a:bodyPr/>
          <a:lstStyle/>
          <a:p>
            <a:r>
              <a:rPr lang="en-US" dirty="0" smtClean="0"/>
              <a:t>- conclusions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80652" y="2942300"/>
            <a:ext cx="8915399" cy="2021586"/>
          </a:xfrm>
        </p:spPr>
        <p:txBody>
          <a:bodyPr>
            <a:normAutofit/>
          </a:bodyPr>
          <a:lstStyle/>
          <a:p>
            <a:r>
              <a:rPr lang="en-US" dirty="0"/>
              <a:t>naive bayes is very useful to classify everything that is text, in this case it can be comments from youtube, twitter, </a:t>
            </a:r>
            <a:r>
              <a:rPr lang="en-US" dirty="0" smtClean="0"/>
              <a:t>Instagram</a:t>
            </a:r>
            <a:r>
              <a:rPr lang="en-US" smtClean="0"/>
              <a:t>, Facebook, </a:t>
            </a:r>
            <a:r>
              <a:rPr lang="en-US" dirty="0"/>
              <a:t>etc. and it does everything based 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3896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582" y="444136"/>
            <a:ext cx="8915399" cy="954167"/>
          </a:xfrm>
        </p:spPr>
        <p:txBody>
          <a:bodyPr/>
          <a:lstStyle/>
          <a:p>
            <a:r>
              <a:rPr lang="es-ES" dirty="0" smtClean="0"/>
              <a:t>Index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58581" y="1753580"/>
            <a:ext cx="8915399" cy="452965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 smtClean="0"/>
              <a:t>The </a:t>
            </a:r>
            <a:r>
              <a:rPr lang="en-US" b="1" dirty="0"/>
              <a:t>data </a:t>
            </a:r>
            <a:r>
              <a:rPr lang="en-US" b="1" dirty="0" smtClean="0"/>
              <a:t>domain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How the data was </a:t>
            </a:r>
            <a:r>
              <a:rPr lang="en-US" b="1" dirty="0" smtClean="0"/>
              <a:t>recollected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Description of the variables of the </a:t>
            </a:r>
            <a:r>
              <a:rPr lang="en-US" b="1" dirty="0" smtClean="0"/>
              <a:t>dataset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Basic data analysis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Describe the distribution of the data</a:t>
            </a:r>
            <a:r>
              <a:rPr lang="en-US" b="1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Application of the naive bayes algorithm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Exploring and preparing the data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DATA PROCESSING STAGE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APPLYING NAIVE BAYES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19" y="514374"/>
            <a:ext cx="6195879" cy="5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22" y="1999908"/>
            <a:ext cx="6883674" cy="31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75" y="1396354"/>
            <a:ext cx="6598091" cy="40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62" y="1252233"/>
            <a:ext cx="655411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18" y="822944"/>
            <a:ext cx="6525536" cy="21815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18" y="3353601"/>
            <a:ext cx="654458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91" y="947964"/>
            <a:ext cx="6264574" cy="46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153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127</Words>
  <Application>Microsoft Office PowerPoint</Application>
  <PresentationFormat>Panorámica</PresentationFormat>
  <Paragraphs>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UNIVERSIDAD AUTONOMA DE ZACATECAS</vt:lpstr>
      <vt:lpstr>- Abstract</vt:lpstr>
      <vt:lpstr>Index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-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chino</dc:creator>
  <cp:lastModifiedBy>chino</cp:lastModifiedBy>
  <cp:revision>8</cp:revision>
  <dcterms:created xsi:type="dcterms:W3CDTF">2020-11-22T23:02:52Z</dcterms:created>
  <dcterms:modified xsi:type="dcterms:W3CDTF">2020-11-22T23:24:17Z</dcterms:modified>
</cp:coreProperties>
</file>