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true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true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true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true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true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true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true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true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005840" y="600891"/>
            <a:ext cx="10368145" cy="688707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UNIVERSIDAD AUTONOMA DE ZACATECAS</a:t>
            </a:r>
            <a:endParaRPr lang="en-US" sz="3600" dirty="0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322115" y="4418804"/>
            <a:ext cx="8915399" cy="169461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sz="3200" b="1" dirty="0" smtClean="0"/>
              <a:t>MINERÍA DE DATOS</a:t>
            </a:r>
            <a:endParaRPr lang="es-ES" sz="3200" b="1" dirty="0" smtClean="0"/>
          </a:p>
          <a:p>
            <a:pPr algn="ctr"/>
            <a:r>
              <a:rPr lang="es-ES" sz="3200" u="sng" dirty="0" smtClean="0"/>
              <a:t>Titanic Dataset Project</a:t>
            </a:r>
            <a:endParaRPr lang="es-ES" sz="3200" u="sng" dirty="0" smtClean="0"/>
          </a:p>
          <a:p>
            <a:pPr algn="ctr"/>
            <a:endParaRPr lang="en-US" sz="3200" u="sng" dirty="0"/>
          </a:p>
          <a:p>
            <a:pPr algn="ctr"/>
            <a:r>
              <a:rPr lang="es-ES" sz="3800" dirty="0" smtClean="0"/>
              <a:t>Alumnos: Manuel Herrera Lara y Anahí Berumen Murillo</a:t>
            </a:r>
            <a:endParaRPr lang="es-ES" sz="3800" dirty="0" smtClean="0"/>
          </a:p>
        </p:txBody>
      </p:sp>
      <p:pic>
        <p:nvPicPr>
          <p:cNvPr id="4" name="Imagen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02577" y="1289598"/>
            <a:ext cx="5425932" cy="3003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752475"/>
            <a:ext cx="6896100" cy="535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320" y="871220"/>
            <a:ext cx="732472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833120"/>
            <a:ext cx="7258050" cy="519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771525"/>
            <a:ext cx="721995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artile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995045"/>
            <a:ext cx="799147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766445"/>
            <a:ext cx="7258050" cy="532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tter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745" y="833120"/>
            <a:ext cx="7381875" cy="519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4278032" y="2531287"/>
            <a:ext cx="3598871" cy="1280890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FIN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_domai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53385" y="450215"/>
            <a:ext cx="6565900" cy="612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iable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9540" y="979805"/>
            <a:ext cx="7160895" cy="489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mmary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234950"/>
            <a:ext cx="5490210" cy="601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mmary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323215"/>
            <a:ext cx="5476875" cy="607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651351" y="582113"/>
            <a:ext cx="3620574" cy="5230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22282" y="807992"/>
            <a:ext cx="4253730" cy="5160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xplot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1064260"/>
            <a:ext cx="6715125" cy="474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xplot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1212215"/>
            <a:ext cx="657225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true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127</Words>
  <Application>WPS Presentation</Application>
  <PresentationFormat>Panorámica</PresentationFormat>
  <Paragraphs>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Gubbi</vt:lpstr>
      <vt:lpstr>Arial</vt:lpstr>
      <vt:lpstr>DejaVu Sans</vt:lpstr>
      <vt:lpstr>Century Gothic</vt:lpstr>
      <vt:lpstr>微软雅黑</vt:lpstr>
      <vt:lpstr>Droid Sans Fallback</vt:lpstr>
      <vt:lpstr>Arial Unicode MS</vt:lpstr>
      <vt:lpstr>Calibri</vt:lpstr>
      <vt:lpstr>Standard Symbols PS [URW ]</vt:lpstr>
      <vt:lpstr>Espiral</vt:lpstr>
      <vt:lpstr>UNIVERSIDAD AUTONOMA DE ZACATECAS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AUTONOMA DE ZACATECAS</dc:title>
  <dc:creator>chino</dc:creator>
  <cp:lastModifiedBy>chino</cp:lastModifiedBy>
  <cp:revision>14</cp:revision>
  <dcterms:created xsi:type="dcterms:W3CDTF">2020-09-24T02:07:48Z</dcterms:created>
  <dcterms:modified xsi:type="dcterms:W3CDTF">2020-09-24T02:07:48Z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