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55a1f4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355a1f4a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55a1f4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355a1f4a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55a1f4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355a1f4a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8600" y="-10440"/>
            <a:ext cx="8228880" cy="516420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843"/>
            </a:srgbClr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0" y="-10440"/>
            <a:ext cx="8228880" cy="516420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20000" y="273600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Diego, Hudson, Wallyson e William.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Professora</a:t>
            </a:r>
            <a:r>
              <a:rPr b="0" i="0" lang="pt-BR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Arlete Meneguette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600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lang="pt-BR" sz="2200">
                <a:solidFill>
                  <a:srgbClr val="666666"/>
                </a:solidFill>
              </a:rPr>
              <a:t>Aplicativo EasyChat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i="0" lang="pt-BR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Trabalho d</a:t>
            </a:r>
            <a:r>
              <a:rPr b="1" lang="pt-BR" sz="2200">
                <a:solidFill>
                  <a:srgbClr val="666666"/>
                </a:solidFill>
              </a:rPr>
              <a:t>e Empreendedorismo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" y="432000"/>
            <a:ext cx="5115960" cy="66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576000" y="257040"/>
            <a:ext cx="7916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Solução e Diferencial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88000" y="650160"/>
            <a:ext cx="82293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4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pt-BR" sz="2200">
                <a:solidFill>
                  <a:srgbClr val="666666"/>
                </a:solidFill>
              </a:rPr>
              <a:t>Se ambos gostarem da conversa eles vão combinar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dar (Match) e só então aparecerá o perfil da pessoa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com as fotos e informações dela.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576000" y="257040"/>
            <a:ext cx="7916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Solução e Diferencial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88000" y="650160"/>
            <a:ext cx="82293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4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800">
                <a:solidFill>
                  <a:srgbClr val="666666"/>
                </a:solidFill>
              </a:rPr>
              <a:t>A ideia é que mesmo que a pessoa não seja atraente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se ela tiver uma conversa interessante com a pessoa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ela terá a possibilidade de criar uma conexão emocional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e  com isso terá mais sucesso, ao invés de curtir apenas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a foto.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1800">
                <a:solidFill>
                  <a:srgbClr val="666666"/>
                </a:solidFill>
              </a:rPr>
              <a:t>E como elas vão ao mesmo evento já pode ocorrer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o primeiro encontro, que será facilitado já que um conhece o</a:t>
            </a:r>
            <a:endParaRPr sz="1800">
              <a:solidFill>
                <a:srgbClr val="666666"/>
              </a:solidFill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outro e ambos já conversaram entre si.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57600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Mercado para aplicativos de paquera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88000" y="650160"/>
            <a:ext cx="822924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Aplicativos de paquera são uma tendência mundial.</a:t>
            </a:r>
            <a:endParaRPr sz="1600">
              <a:solidFill>
                <a:srgbClr val="666666"/>
              </a:solidFill>
            </a:endParaRPr>
          </a:p>
          <a:p>
            <a:pPr indent="0" lvl="0" marL="457200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just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No Brasil 60% das pessoas jovens utilizam aplicativos de paquera.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8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4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550" y="2465925"/>
            <a:ext cx="4452850" cy="25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7600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Equipe da EasyChat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381825" y="1073000"/>
            <a:ext cx="82293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Wallyson		/	Hudson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Diego 	      /		William</a:t>
            </a:r>
            <a:r>
              <a:rPr lang="pt-BR" sz="1600">
                <a:solidFill>
                  <a:srgbClr val="666666"/>
                </a:solidFill>
              </a:rPr>
              <a:t>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400" y="32046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75" y="32046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438" y="1200300"/>
            <a:ext cx="15144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375" y="1245400"/>
            <a:ext cx="1590200" cy="15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576000" y="257040"/>
            <a:ext cx="7916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Monetização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76000" y="936000"/>
            <a:ext cx="82293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4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pt-BR" sz="2000">
                <a:solidFill>
                  <a:srgbClr val="666666"/>
                </a:solidFill>
              </a:rPr>
              <a:t>O aplicativo EasyChat irá lucrar em cima de</a:t>
            </a:r>
            <a:endParaRPr sz="20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funcionalidades exclusivas para pagantes.</a:t>
            </a:r>
            <a:endParaRPr sz="20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3556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pt-BR" sz="2000">
                <a:solidFill>
                  <a:srgbClr val="666666"/>
                </a:solidFill>
              </a:rPr>
              <a:t>Onde os assinantes do app poderão criar suas</a:t>
            </a:r>
            <a:endParaRPr sz="20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próprias salas de bate-papo exclusivas e convidar</a:t>
            </a:r>
            <a:endParaRPr sz="20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quem eles quiserem.</a:t>
            </a:r>
            <a:endParaRPr sz="2000">
              <a:solidFill>
                <a:srgbClr val="666666"/>
              </a:solidFill>
            </a:endParaRPr>
          </a:p>
          <a:p>
            <a:pPr indent="-2668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576000" y="257040"/>
            <a:ext cx="7916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Obrigado Pela Atenção 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576000" y="936000"/>
            <a:ext cx="82293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4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8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250" y="1066800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3596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Propósito da Empresa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22760" y="86400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Criar um aplicativo de paquera que crie grupos de conversa (Bate-papo)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com pessoas que vão em um mesmo evento.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675" y="2247125"/>
            <a:ext cx="4352625" cy="27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3596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Tinder e similares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22760" y="86400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Os aplicativos de paquera como o Tinder que é o mais famoso, </a:t>
            </a:r>
            <a:endParaRPr sz="1600">
              <a:solidFill>
                <a:srgbClr val="666666"/>
              </a:solidFill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funcionam da seguinte maneira:</a:t>
            </a:r>
            <a:endParaRPr sz="1600">
              <a:solidFill>
                <a:srgbClr val="666666"/>
              </a:solidFill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A combinação entre pessoas é feita através de suas fotos e o perfil.</a:t>
            </a:r>
            <a:endParaRPr sz="1600">
              <a:solidFill>
                <a:srgbClr val="666666"/>
              </a:solidFill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Se a pessoa acha a outra atraente e se ambas gostaram e derem um like na </a:t>
            </a:r>
            <a:endParaRPr sz="1600">
              <a:solidFill>
                <a:srgbClr val="666666"/>
              </a:solidFill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foto acontece a combinação (Match) e abre um chat de conversa entre elas.</a:t>
            </a:r>
            <a:endParaRPr sz="1600">
              <a:solidFill>
                <a:srgbClr val="666666"/>
              </a:solidFill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3596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Exemplo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22755" y="864000"/>
            <a:ext cx="39249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0" y="1021675"/>
            <a:ext cx="3694975" cy="31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800" y="1083950"/>
            <a:ext cx="2606900" cy="229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2304000" y="4580750"/>
            <a:ext cx="32400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1731100" y="4657800"/>
            <a:ext cx="4595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Match entre duas pessoas, depois disso abre um chat.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57600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1" lang="pt-BR" sz="2400">
                <a:solidFill>
                  <a:srgbClr val="666666"/>
                </a:solidFill>
              </a:rPr>
              <a:t>blema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26760" y="576000"/>
            <a:ext cx="82293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pt-BR" sz="2200">
                <a:solidFill>
                  <a:srgbClr val="666666"/>
                </a:solidFill>
              </a:rPr>
              <a:t>Saiu uma pesquisa que foi constatado que </a:t>
            </a:r>
            <a:endParaRPr sz="2200">
              <a:solidFill>
                <a:srgbClr val="666666"/>
              </a:solidFill>
            </a:endParaRPr>
          </a:p>
          <a:p>
            <a:pPr indent="457200" lvl="0" marL="0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80% das mulheres mais atraentes estavam</a:t>
            </a:r>
            <a:endParaRPr sz="2200">
              <a:solidFill>
                <a:srgbClr val="666666"/>
              </a:solidFill>
            </a:endParaRPr>
          </a:p>
          <a:p>
            <a:pPr indent="457200" lvl="0" marL="0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brigando por apenas 20% dos homens mais</a:t>
            </a:r>
            <a:endParaRPr sz="2200">
              <a:solidFill>
                <a:srgbClr val="666666"/>
              </a:solidFill>
            </a:endParaRPr>
          </a:p>
          <a:p>
            <a:pPr indent="457200" lvl="0" marL="0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atraentes.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00" y="2993200"/>
            <a:ext cx="2652700" cy="19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57600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Problema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26760" y="576000"/>
            <a:ext cx="822924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34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pt-BR" sz="1800">
                <a:solidFill>
                  <a:srgbClr val="666666"/>
                </a:solidFill>
              </a:rPr>
              <a:t>Enquanto que os 80% dos homens que eram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menos atraentes, eles não eram feios, só tinham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uma beleza mediana ou não tinham boas fotos.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Estavam brigando pelas 20% das meninas menos</a:t>
            </a:r>
            <a:endParaRPr sz="18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atraentes.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525" y="3492875"/>
            <a:ext cx="5613975" cy="1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7600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Problema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26760" y="576000"/>
            <a:ext cx="822924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2734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lang="pt-BR" sz="1600">
                <a:solidFill>
                  <a:srgbClr val="666666"/>
                </a:solidFill>
              </a:rPr>
              <a:t>E isso não acontecia apenas no Tinder,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já que todos os outros aplicativos de paquera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também se baseiam em fotos para combinar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as pessoas (Match).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just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Com isso as pessoas não conversam entre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si, pois elas não dão uma chance se a pessoa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não for muito atraente ou tiver boas fotos, dificultando a interação.</a:t>
            </a:r>
            <a:endParaRPr sz="16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666666"/>
                </a:solidFill>
              </a:rPr>
              <a:t>Fonte: https://papodehomem.com.br/usuario-faz-as-contas-e-chega-a-conclusao-tinder-nao-vale-a-pena-se-voce-e-feio/</a:t>
            </a:r>
            <a:endParaRPr b="1"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576000" y="257040"/>
            <a:ext cx="791604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Solução e Diferencial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88000" y="650160"/>
            <a:ext cx="822924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5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pt-BR" sz="2200">
                <a:solidFill>
                  <a:srgbClr val="666666"/>
                </a:solidFill>
              </a:rPr>
              <a:t>O aplicativo EasyChat tem como proposta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abrir salas de conversa (Bate-papo) com pessoas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que confirmem presença em um mesmo evento.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	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	O principal foco do aplicativo vai ser aproximar pessoas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	que estarão em um mesmo lugar (evento) através</a:t>
            </a:r>
            <a:endParaRPr sz="2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	de salas de bate papo, onde as pessoas vão poder</a:t>
            </a:r>
            <a:endParaRPr sz="2200">
              <a:solidFill>
                <a:srgbClr val="666666"/>
              </a:solidFill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conversar entre si.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76000" y="257040"/>
            <a:ext cx="7916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</a:rPr>
              <a:t>Solução e Diferencial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88000" y="650160"/>
            <a:ext cx="82293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3994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pt-BR" sz="2200">
                <a:solidFill>
                  <a:srgbClr val="666666"/>
                </a:solidFill>
              </a:rPr>
              <a:t>Com isso a paquera será focada na conversa entre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as pessoas.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pt-BR" sz="2200">
                <a:solidFill>
                  <a:srgbClr val="666666"/>
                </a:solidFill>
              </a:rPr>
              <a:t>Todo mundo pode conversar com todos de uma sala,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e você terá a possibilidade de entrar em uma conversa</a:t>
            </a:r>
            <a:endParaRPr sz="2200">
              <a:solidFill>
                <a:srgbClr val="666666"/>
              </a:solidFill>
            </a:endParaRPr>
          </a:p>
          <a:p>
            <a:pPr indent="0" lvl="0" marL="431999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privada com uma pessoa que você goste da sala.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