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8"/>
    <p:restoredTop sz="94737"/>
  </p:normalViewPr>
  <p:slideViewPr>
    <p:cSldViewPr snapToGrid="0">
      <p:cViewPr varScale="1">
        <p:scale>
          <a:sx n="133" d="100"/>
          <a:sy n="133" d="100"/>
        </p:scale>
        <p:origin x="22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7172F-5E94-664F-825B-8433BA64BB9D}" type="datetimeFigureOut">
              <a:rPr lang="en-US" smtClean="0"/>
              <a:t>3/12/24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04A07-3473-6E47-96D3-93F69AE3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93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E071C-F6B4-9282-4B5C-13804EF3D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A1060-ED7D-380E-5051-135191808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D378B-338B-45C3-D09D-38282046B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9CEC-DFA5-6940-8310-BA60FA7817F2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AFC8F-4AC6-144E-9F35-F636E66A5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09D85-0CF8-E9C0-B3E8-77CE881FE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14CB-4679-394C-9459-84F233E2D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43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61EE-79F0-22B9-FC36-AC1D0A5C3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A1ADE-244A-3E37-1D2D-CF9A6128B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6BFFE-C953-C561-C693-5FC783B19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9CEC-DFA5-6940-8310-BA60FA7817F2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16DA4-2E13-CC11-0DE9-041CAAEB3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3559F-9B28-0D6E-03FE-BEEEAA3B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14CB-4679-394C-9459-84F233E2D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88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6535BD-012A-4193-D1D4-26C441EF3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72504-656C-B5C8-0AAA-3DCE60660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D82D4-5F35-2920-28F1-E4914F060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9CEC-DFA5-6940-8310-BA60FA7817F2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DA53D-13FB-C8C4-830D-3B4BBDD29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FA6DB-77D4-E733-D54D-61A0E8DF3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14CB-4679-394C-9459-84F233E2D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32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1242F-83DD-2DF6-EFDB-1BA6C69B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EDB9A-76D2-9B8A-D5E5-B0E90A540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2D748-B6F2-8C26-EA78-4D1C79771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9CEC-DFA5-6940-8310-BA60FA7817F2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1C84A-EAD5-AAAC-79D8-FC63AF1B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B63D1-BEE6-FB6A-46B4-9B568CD30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14CB-4679-394C-9459-84F233E2D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55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2A1DE-E527-B1C5-F78E-5F5CEA9CC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4FDA7-D58B-ACBA-7246-7AD8B4C66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B156D-1DF6-3AF0-A94C-0A859210C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9CEC-DFA5-6940-8310-BA60FA7817F2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3AEE8-881A-39B8-48B7-5D5105389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DA435-83DD-676D-EB85-0EE7CEF57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14CB-4679-394C-9459-84F233E2D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4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52E3C-4767-D1E5-8039-F050FA7F4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96220-34B8-FC2E-780E-BFB63A7B56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3936D-4EC5-2F5B-BA78-CB14663F0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711B1-4317-B5EE-1DB6-0DE8080C8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9CEC-DFA5-6940-8310-BA60FA7817F2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B050A-F9E0-901B-D775-921C309FA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4E361-7FF3-34B2-C227-BEB7D7DC3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14CB-4679-394C-9459-84F233E2D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5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90E97-CD39-DCAC-67DE-ED9177B79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3BF94-7AF2-DD7B-E064-39D26B5D7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C1A05-5DA4-C691-901C-03A8601F4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E29D2-0468-F5AB-58F3-FCB533D4D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ECE723-D5B2-93F4-4E98-2FBE8817D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ECFCF5-A94E-C144-58BE-5DB2B1E41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9CEC-DFA5-6940-8310-BA60FA7817F2}" type="datetimeFigureOut">
              <a:rPr lang="en-US" smtClean="0"/>
              <a:t>3/12/24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4B0AC8-B19E-CA3D-C168-8F481229F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4F7AD0-72A4-E7DC-28C8-1BB4298C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14CB-4679-394C-9459-84F233E2D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FE95-2226-5327-2952-FBB982F30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DD04-FC99-0377-CF7C-070C50F9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9CEC-DFA5-6940-8310-BA60FA7817F2}" type="datetimeFigureOut">
              <a:rPr lang="en-US" smtClean="0"/>
              <a:t>3/12/24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42802-D022-2361-1E2B-D06CBF050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C47DC-3A34-C92B-786B-BE3ADC95F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14CB-4679-394C-9459-84F233E2D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33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B4D6CA-CE34-FDC1-5E44-9107FC7C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9CEC-DFA5-6940-8310-BA60FA7817F2}" type="datetimeFigureOut">
              <a:rPr lang="en-US" smtClean="0"/>
              <a:t>3/12/24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62C01-9C02-D621-A818-87C13998A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CDAEC-27BF-CDB5-505B-4853ADBD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14CB-4679-394C-9459-84F233E2D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89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C885B-D261-3CF0-9159-83213A33A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829DC-1328-4FB2-5064-742558333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632FE-C223-9545-441A-8EB021C9B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F74AE-B447-F9C0-A087-4BF8F449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9CEC-DFA5-6940-8310-BA60FA7817F2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66488-EF8C-D962-1B03-CB16832BB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1F472-4CF3-BBED-6CBD-3EE5405B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14CB-4679-394C-9459-84F233E2D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9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CAC2E-C318-061C-0B0D-988C66A82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303612-97D9-2888-E022-B6EC3B709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F7BA1-1AFC-0E8D-68B0-076EB9C9E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5FD96-50CE-F823-B022-C0DAF4A8E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9CEC-DFA5-6940-8310-BA60FA7817F2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79BEB-1588-EB7C-8609-3B894F1CD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E008-8AC3-3ADE-FF03-3443DD2EA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14CB-4679-394C-9459-84F233E2D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63C88B-4D6D-899D-FF2C-9D0087388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39681-5179-5FE0-1F5E-121A5AD17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A6DEB-01D4-6FDC-96FE-2F9E02CF6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D9CEC-DFA5-6940-8310-BA60FA7817F2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C2208-4445-983C-8FE9-96E597F7C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5592E-292E-8691-9B82-1B08B6EB4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A14CB-4679-394C-9459-84F233E2D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2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93BD5AF-94BD-50BA-367D-DC561D8EC6A2}"/>
              </a:ext>
            </a:extLst>
          </p:cNvPr>
          <p:cNvSpPr/>
          <p:nvPr/>
        </p:nvSpPr>
        <p:spPr>
          <a:xfrm>
            <a:off x="5486778" y="3171175"/>
            <a:ext cx="548640" cy="54864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539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5A8A71-263F-5D89-5EF2-1A5B2DC3A5DC}"/>
              </a:ext>
            </a:extLst>
          </p:cNvPr>
          <p:cNvGrpSpPr/>
          <p:nvPr/>
        </p:nvGrpSpPr>
        <p:grpSpPr>
          <a:xfrm>
            <a:off x="807840" y="529390"/>
            <a:ext cx="3051209" cy="536873"/>
            <a:chOff x="712269" y="577516"/>
            <a:chExt cx="3051209" cy="53687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0086E3D-9717-3752-8BFC-6B0565D5A8FB}"/>
                </a:ext>
              </a:extLst>
            </p:cNvPr>
            <p:cNvSpPr txBox="1"/>
            <p:nvPr/>
          </p:nvSpPr>
          <p:spPr>
            <a:xfrm>
              <a:off x="866274" y="714279"/>
              <a:ext cx="2897204" cy="4001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+mj-lt"/>
                </a:rPr>
                <a:t>This is some Text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4FD6771-A5DA-6EC2-6144-7A76A7D30567}"/>
                </a:ext>
              </a:extLst>
            </p:cNvPr>
            <p:cNvSpPr/>
            <p:nvPr/>
          </p:nvSpPr>
          <p:spPr>
            <a:xfrm>
              <a:off x="712269" y="577516"/>
              <a:ext cx="154005" cy="53687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34DBA00-244E-9A10-59C2-75B271E16F98}"/>
              </a:ext>
            </a:extLst>
          </p:cNvPr>
          <p:cNvGrpSpPr/>
          <p:nvPr/>
        </p:nvGrpSpPr>
        <p:grpSpPr>
          <a:xfrm>
            <a:off x="2203323" y="1651263"/>
            <a:ext cx="2458292" cy="1335959"/>
            <a:chOff x="2203323" y="1651263"/>
            <a:chExt cx="2458292" cy="133595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E284537-0AB6-18DF-084D-F5556E82900C}"/>
                </a:ext>
              </a:extLst>
            </p:cNvPr>
            <p:cNvSpPr/>
            <p:nvPr/>
          </p:nvSpPr>
          <p:spPr>
            <a:xfrm>
              <a:off x="2960927" y="2530022"/>
              <a:ext cx="457200" cy="45720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E074E9E-B4D9-4255-153C-69831BD905A8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H="1">
              <a:off x="3418127" y="1885410"/>
              <a:ext cx="881845" cy="794136"/>
            </a:xfrm>
            <a:prstGeom prst="straightConnector1">
              <a:avLst/>
            </a:prstGeom>
            <a:ln>
              <a:solidFill>
                <a:schemeClr val="accent6"/>
              </a:solidFill>
              <a:prstDash val="lg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E7968F5-72F6-4584-426A-A62E96A406AF}"/>
                </a:ext>
              </a:extLst>
            </p:cNvPr>
            <p:cNvGrpSpPr/>
            <p:nvPr/>
          </p:nvGrpSpPr>
          <p:grpSpPr>
            <a:xfrm>
              <a:off x="4132303" y="1651263"/>
              <a:ext cx="529312" cy="646966"/>
              <a:chOff x="4132303" y="1651263"/>
              <a:chExt cx="529312" cy="646966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9E6EA59-A8B1-FBD4-4EB3-F37E2C71F469}"/>
                  </a:ext>
                </a:extLst>
              </p:cNvPr>
              <p:cNvSpPr/>
              <p:nvPr/>
            </p:nvSpPr>
            <p:spPr>
              <a:xfrm>
                <a:off x="4259799" y="1651263"/>
                <a:ext cx="274320" cy="2743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46000">
                    <a:schemeClr val="accent6">
                      <a:lumMod val="95000"/>
                      <a:lumOff val="5000"/>
                    </a:schemeClr>
                  </a:gs>
                  <a:gs pos="100000">
                    <a:schemeClr val="accent6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51432E1-300A-93DF-D7E7-FB5F3D53EA27}"/>
                  </a:ext>
                </a:extLst>
              </p:cNvPr>
              <p:cNvSpPr txBox="1"/>
              <p:nvPr/>
            </p:nvSpPr>
            <p:spPr>
              <a:xfrm>
                <a:off x="4132303" y="2021230"/>
                <a:ext cx="5293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6"/>
                    </a:solidFill>
                  </a:rPr>
                  <a:t>Sub 1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AA3CB00-E1C1-75D7-DF80-E91969483007}"/>
                </a:ext>
              </a:extLst>
            </p:cNvPr>
            <p:cNvGrpSpPr/>
            <p:nvPr/>
          </p:nvGrpSpPr>
          <p:grpSpPr>
            <a:xfrm>
              <a:off x="2203323" y="1836246"/>
              <a:ext cx="529312" cy="646966"/>
              <a:chOff x="4132303" y="1651263"/>
              <a:chExt cx="529312" cy="646966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5D0D180-DF00-21C2-593A-5D198016D73E}"/>
                  </a:ext>
                </a:extLst>
              </p:cNvPr>
              <p:cNvSpPr/>
              <p:nvPr/>
            </p:nvSpPr>
            <p:spPr>
              <a:xfrm>
                <a:off x="4259799" y="1651263"/>
                <a:ext cx="274320" cy="2743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46000">
                    <a:schemeClr val="accent6">
                      <a:lumMod val="95000"/>
                      <a:lumOff val="5000"/>
                    </a:schemeClr>
                  </a:gs>
                  <a:gs pos="100000">
                    <a:schemeClr val="accent6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27D5CE8-DC31-F150-9333-65BBFE8E406C}"/>
                  </a:ext>
                </a:extLst>
              </p:cNvPr>
              <p:cNvSpPr txBox="1"/>
              <p:nvPr/>
            </p:nvSpPr>
            <p:spPr>
              <a:xfrm>
                <a:off x="4132303" y="2021230"/>
                <a:ext cx="5293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6"/>
                    </a:solidFill>
                  </a:rPr>
                  <a:t>Sub 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8800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8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Walter Plourde</dc:creator>
  <cp:lastModifiedBy>Walter Plourde</cp:lastModifiedBy>
  <cp:revision>7</cp:revision>
  <dcterms:created xsi:type="dcterms:W3CDTF">2024-03-12T15:05:33Z</dcterms:created>
  <dcterms:modified xsi:type="dcterms:W3CDTF">2024-03-12T16:04:44Z</dcterms:modified>
</cp:coreProperties>
</file>