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4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1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0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473C-58B1-4865-AB04-1EACF61E10E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5A62-1C9E-4524-AEC1-77BBEB559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630" y="38424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单链表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输出链表中倒数第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个节点元素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9560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7689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533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37420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64153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6241" y="1628800"/>
            <a:ext cx="834645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89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122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672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9090886" y="1813466"/>
            <a:ext cx="698372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3593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数据区    链接区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280212" y="2073598"/>
            <a:ext cx="7477" cy="52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2949833" y="255505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88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90" y="375918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输入两个单调递增的链表，输出两个链表合成后的链表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667693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5337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6116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0462" y="13544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2502338" y="157044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1"/>
          </p:cNvCxnSpPr>
          <p:nvPr/>
        </p:nvCxnSpPr>
        <p:spPr>
          <a:xfrm>
            <a:off x="4264027" y="15704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1540" y="15704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102964" y="1679587"/>
            <a:ext cx="7476" cy="30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686895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894806" y="15704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667693" y="215296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25337" y="215296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56116" y="215296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19" idx="1"/>
          </p:cNvCxnSpPr>
          <p:nvPr/>
        </p:nvCxnSpPr>
        <p:spPr>
          <a:xfrm>
            <a:off x="2502338" y="236899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0" idx="1"/>
          </p:cNvCxnSpPr>
          <p:nvPr/>
        </p:nvCxnSpPr>
        <p:spPr>
          <a:xfrm>
            <a:off x="4264027" y="236899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90761" y="236899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091983" y="2568485"/>
            <a:ext cx="7476" cy="28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209" y="1354416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5209" y="2158988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756398" y="18619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17281" y="27910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667693" y="317249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84487" y="3184540"/>
            <a:ext cx="118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merge_list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86612" y="3867955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merge_head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768465" y="3174188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2502338" y="3388520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2077538" y="3599903"/>
            <a:ext cx="7476" cy="28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842659" y="3172495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603110" y="3391470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16853" y="3172573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660071" y="3392205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032954" y="3156861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756291" y="3388519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96785" y="3156861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878135" y="3367514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8"/>
          <p:cNvSpPr txBox="1"/>
          <p:nvPr/>
        </p:nvSpPr>
        <p:spPr>
          <a:xfrm>
            <a:off x="8127507" y="2152966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458585" y="236899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636266" y="2167993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190462" y="314122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941793" y="3376394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323988" y="314122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9057861" y="3376394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8"/>
          <p:cNvSpPr txBox="1"/>
          <p:nvPr/>
        </p:nvSpPr>
        <p:spPr>
          <a:xfrm>
            <a:off x="10436367" y="3156861"/>
            <a:ext cx="69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0202536" y="3358027"/>
            <a:ext cx="266127" cy="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45209" y="4416233"/>
            <a:ext cx="760547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1. </a:t>
            </a:r>
            <a:r>
              <a:rPr lang="zh-CN" altLang="en-US" dirty="0" smtClean="0"/>
              <a:t>先确定新链表的头节点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两个链表中头节点小的就是合并后的头节点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依次遍历比较，两个游标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2.1&gt; </a:t>
            </a:r>
            <a:r>
              <a:rPr lang="zh-CN" altLang="en-US" dirty="0" smtClean="0"/>
              <a:t>谁小，移动谁的游标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2.2&gt; </a:t>
            </a:r>
            <a:r>
              <a:rPr lang="zh-CN" altLang="en-US" dirty="0" smtClean="0"/>
              <a:t>把小的放到新链表的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指针指向的节点，同时新链表的游标也要往后移动一个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90" y="375918"/>
            <a:ext cx="606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输入两个链表，找出它们的第一个公共节点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667693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5337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6116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0462" y="13544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2502338" y="1570440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1"/>
          </p:cNvCxnSpPr>
          <p:nvPr/>
        </p:nvCxnSpPr>
        <p:spPr>
          <a:xfrm>
            <a:off x="4264027" y="15704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1540" y="15704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045899" y="1726145"/>
            <a:ext cx="7476" cy="30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686895" y="135441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400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894806" y="157044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667693" y="2448241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666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8" idx="3"/>
            <a:endCxn id="7" idx="1"/>
          </p:cNvCxnSpPr>
          <p:nvPr/>
        </p:nvCxnSpPr>
        <p:spPr>
          <a:xfrm flipV="1">
            <a:off x="2502338" y="1570440"/>
            <a:ext cx="2553778" cy="109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069919" y="2880289"/>
            <a:ext cx="7476" cy="28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209" y="1354416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5209" y="2454263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Link_list2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699333" y="19084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23353" y="30626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head2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69009" y="3529174"/>
            <a:ext cx="8917866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特点：如果有公共节点，则从两个链表的公共节点开始，后面所有的节点一定完全相同</a:t>
            </a:r>
            <a:endParaRPr lang="en-US" altLang="zh-CN" sz="2000" dirty="0" smtClean="0"/>
          </a:p>
          <a:p>
            <a:r>
              <a:rPr lang="en-US" altLang="zh-CN" sz="2000" dirty="0" smtClean="0"/>
              <a:t>Li1: [ Node(100), Node(200), Node(300), Node(400) ]</a:t>
            </a:r>
          </a:p>
          <a:p>
            <a:r>
              <a:rPr lang="en-US" altLang="zh-CN" sz="2000" dirty="0" smtClean="0"/>
              <a:t>Li2: [ Node(666), Node(300), Node(400) ]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思路：</a:t>
            </a:r>
            <a:endParaRPr lang="en-US" altLang="zh-CN" sz="2000" dirty="0" smtClean="0"/>
          </a:p>
          <a:p>
            <a:r>
              <a:rPr lang="en-US" altLang="zh-CN" sz="2000" dirty="0" smtClean="0"/>
              <a:t>     stack1 :  </a:t>
            </a:r>
            <a:r>
              <a:rPr lang="zh-CN" altLang="en-US" sz="2000" dirty="0" smtClean="0"/>
              <a:t>存储第一个链表中所有的节点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stack2 :  </a:t>
            </a:r>
            <a:r>
              <a:rPr lang="zh-CN" altLang="en-US" sz="2000" dirty="0" smtClean="0"/>
              <a:t>存储第二个链表中所有的节点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从两个栈的末尾开始对比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111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34529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38788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434105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5817395" y="2924944"/>
            <a:ext cx="19574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3553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37510" y="377737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29277" y="153375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[A]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75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3013" y="17058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800" y="273968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826820" y="280196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738588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820792" y="39638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528048" y="399534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771411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526396" y="220582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661999" y="33377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193019" y="338775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14198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632" y="476672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二叉树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广度遍历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41090" y="665796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A B C D E F</a:t>
            </a:r>
          </a:p>
        </p:txBody>
      </p:sp>
    </p:spTree>
    <p:extLst>
      <p:ext uri="{BB962C8B-B14F-4D97-AF65-F5344CB8AC3E}">
        <p14:creationId xmlns:p14="http://schemas.microsoft.com/office/powerpoint/2010/main" val="16809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0845" y="124301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83632" y="227687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14652" y="233915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2642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156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15880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59243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14228" y="174301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21686" y="287495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80851" y="2924945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02030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632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3863752" y="350100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176780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31504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423592" y="471542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2505027" y="4086796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007114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071664" y="4715422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3312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8992" y="148253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前序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中序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后序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770465" y="16338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013252" y="26676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544272" y="27299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456040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7538244" y="38918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245500" y="39233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7488863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8243848" y="21338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7379451" y="32657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8910471" y="33157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6831650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14772" y="1484784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2746862" y="2260178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3895127" y="2306892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2328953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3070898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10" name="椭圆 9"/>
          <p:cNvSpPr/>
          <p:nvPr/>
        </p:nvSpPr>
        <p:spPr>
          <a:xfrm>
            <a:off x="4421048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103570" y="1859784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3669809" y="1859784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000402" y="2708736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169776" y="2746232"/>
            <a:ext cx="286520" cy="5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10660" y="2699518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1504" y="360507"/>
            <a:ext cx="81355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从上到下按层打印二叉树，同一层结点从左至右输出，每一层输出一行</a:t>
            </a:r>
          </a:p>
        </p:txBody>
      </p:sp>
      <p:sp>
        <p:nvSpPr>
          <p:cNvPr id="20" name="椭圆 19"/>
          <p:cNvSpPr/>
          <p:nvPr/>
        </p:nvSpPr>
        <p:spPr>
          <a:xfrm>
            <a:off x="3556952" y="317828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791722" y="2746232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849969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23" name="椭圆 22"/>
          <p:cNvSpPr/>
          <p:nvPr/>
        </p:nvSpPr>
        <p:spPr>
          <a:xfrm>
            <a:off x="2476832" y="4089090"/>
            <a:ext cx="417909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2537909" y="3617621"/>
            <a:ext cx="100943" cy="450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164473" y="3610328"/>
            <a:ext cx="272404" cy="46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962886" y="4089090"/>
            <a:ext cx="525921" cy="43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3143662" y="3617620"/>
            <a:ext cx="136191" cy="47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7928" y="1704453"/>
            <a:ext cx="4752528" cy="1708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要求：每层输出一行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r>
              <a:rPr lang="en-US" altLang="zh-CN" sz="2100" dirty="0"/>
              <a:t>1</a:t>
            </a:r>
          </a:p>
          <a:p>
            <a:r>
              <a:rPr lang="en-US" altLang="zh-CN" sz="2100" dirty="0"/>
              <a:t>2 3</a:t>
            </a:r>
          </a:p>
          <a:p>
            <a:r>
              <a:rPr lang="en-US" altLang="zh-CN" sz="2100" dirty="0"/>
              <a:t>4 5 6 7 </a:t>
            </a:r>
          </a:p>
          <a:p>
            <a:r>
              <a:rPr lang="en-US" altLang="zh-CN" sz="2100" dirty="0"/>
              <a:t>8 9 10</a:t>
            </a:r>
          </a:p>
        </p:txBody>
      </p:sp>
    </p:spTree>
    <p:extLst>
      <p:ext uri="{BB962C8B-B14F-4D97-AF65-F5344CB8AC3E}">
        <p14:creationId xmlns:p14="http://schemas.microsoft.com/office/powerpoint/2010/main" val="23944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344</Words>
  <Application>Microsoft Office PowerPoint</Application>
  <PresentationFormat>宽屏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</cp:revision>
  <dcterms:created xsi:type="dcterms:W3CDTF">2020-06-17T00:18:47Z</dcterms:created>
  <dcterms:modified xsi:type="dcterms:W3CDTF">2020-11-24T10:31:18Z</dcterms:modified>
</cp:coreProperties>
</file>