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69" r:id="rId5"/>
    <p:sldId id="270" r:id="rId6"/>
    <p:sldId id="265" r:id="rId7"/>
    <p:sldId id="27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2" autoAdjust="0"/>
    <p:restoredTop sz="94660"/>
  </p:normalViewPr>
  <p:slideViewPr>
    <p:cSldViewPr>
      <p:cViewPr varScale="1">
        <p:scale>
          <a:sx n="81" d="100"/>
          <a:sy n="81" d="100"/>
        </p:scale>
        <p:origin x="150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29013" y="1243013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771800" y="2276872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210529" y="2339157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214588" y="350100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296792" y="350100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4014788" y="350100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7"/>
            <a:endCxn id="4" idx="3"/>
          </p:cNvCxnSpPr>
          <p:nvPr/>
        </p:nvCxnSpPr>
        <p:spPr>
          <a:xfrm flipV="1">
            <a:off x="3247410" y="1743013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1"/>
          </p:cNvCxnSpPr>
          <p:nvPr/>
        </p:nvCxnSpPr>
        <p:spPr>
          <a:xfrm flipH="1" flipV="1">
            <a:off x="3910104" y="1743013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3137998" y="2874949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0" idx="0"/>
            <a:endCxn id="6" idx="4"/>
          </p:cNvCxnSpPr>
          <p:nvPr/>
        </p:nvCxnSpPr>
        <p:spPr>
          <a:xfrm flipV="1">
            <a:off x="4293394" y="2924944"/>
            <a:ext cx="195741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2590197" y="2862659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9552" y="476672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二叉树 </a:t>
            </a:r>
            <a:r>
              <a:rPr lang="en-US" altLang="zh-CN" sz="2800" b="1" dirty="0" smtClean="0"/>
              <a:t>- </a:t>
            </a:r>
            <a:r>
              <a:rPr lang="zh-CN" altLang="en-US" sz="2800" b="1" dirty="0" smtClean="0"/>
              <a:t>添加元素</a:t>
            </a:r>
            <a:endParaRPr lang="zh-CN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13510" y="377736"/>
            <a:ext cx="2999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705276" y="1533751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[A]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5521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29013" y="1705820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771800" y="2739679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302820" y="2801964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214588" y="3963815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296792" y="3963815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004048" y="399534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7"/>
            <a:endCxn id="4" idx="3"/>
          </p:cNvCxnSpPr>
          <p:nvPr/>
        </p:nvCxnSpPr>
        <p:spPr>
          <a:xfrm flipV="1">
            <a:off x="3247410" y="2205820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1"/>
          </p:cNvCxnSpPr>
          <p:nvPr/>
        </p:nvCxnSpPr>
        <p:spPr>
          <a:xfrm flipH="1" flipV="1">
            <a:off x="4002395" y="2205820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3137998" y="3337756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4669018" y="3387751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2590197" y="3325466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3631" y="476672"/>
            <a:ext cx="2983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二叉树 </a:t>
            </a:r>
            <a:r>
              <a:rPr lang="en-US" altLang="zh-CN" sz="2800" b="1" dirty="0" smtClean="0"/>
              <a:t>- </a:t>
            </a:r>
            <a:r>
              <a:rPr lang="zh-CN" altLang="en-US" sz="2800" b="1" dirty="0" smtClean="0"/>
              <a:t>广度遍历</a:t>
            </a:r>
            <a:endParaRPr lang="zh-CN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17090" y="665795"/>
            <a:ext cx="2999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A B C D E F</a:t>
            </a:r>
          </a:p>
        </p:txBody>
      </p:sp>
    </p:spTree>
    <p:extLst>
      <p:ext uri="{BB962C8B-B14F-4D97-AF65-F5344CB8AC3E}">
        <p14:creationId xmlns:p14="http://schemas.microsoft.com/office/powerpoint/2010/main" val="7961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16845" y="1243013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259632" y="2276872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790652" y="2339157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702420" y="350100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691680" y="350100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491880" y="350100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7"/>
            <a:endCxn id="4" idx="3"/>
          </p:cNvCxnSpPr>
          <p:nvPr/>
        </p:nvCxnSpPr>
        <p:spPr>
          <a:xfrm flipV="1">
            <a:off x="1735242" y="1743013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1"/>
          </p:cNvCxnSpPr>
          <p:nvPr/>
        </p:nvCxnSpPr>
        <p:spPr>
          <a:xfrm flipH="1" flipV="1">
            <a:off x="2490227" y="1743013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1597685" y="2874949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3156850" y="2924944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1078029" y="2862659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3631" y="47667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深度</a:t>
            </a:r>
            <a:r>
              <a:rPr lang="zh-CN" altLang="en-US" sz="2800" b="1" dirty="0" smtClean="0"/>
              <a:t>遍历</a:t>
            </a:r>
            <a:endParaRPr lang="zh-CN" altLang="en-US" b="1" dirty="0"/>
          </a:p>
        </p:txBody>
      </p:sp>
      <p:sp>
        <p:nvSpPr>
          <p:cNvPr id="20" name="椭圆 19"/>
          <p:cNvSpPr/>
          <p:nvPr/>
        </p:nvSpPr>
        <p:spPr>
          <a:xfrm>
            <a:off x="2339752" y="350100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2652779" y="2924944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107504" y="471542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899592" y="471542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24" name="直接连接符 23"/>
          <p:cNvCxnSpPr>
            <a:endCxn id="7" idx="4"/>
          </p:cNvCxnSpPr>
          <p:nvPr/>
        </p:nvCxnSpPr>
        <p:spPr>
          <a:xfrm flipH="1" flipV="1">
            <a:off x="981026" y="4086795"/>
            <a:ext cx="134591" cy="60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483113" y="4077072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1547664" y="4715421"/>
            <a:ext cx="701228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27" name="直接连接符 26"/>
          <p:cNvCxnSpPr>
            <a:endCxn id="8" idx="4"/>
          </p:cNvCxnSpPr>
          <p:nvPr/>
        </p:nvCxnSpPr>
        <p:spPr>
          <a:xfrm flipV="1">
            <a:off x="1788698" y="4086795"/>
            <a:ext cx="181588" cy="638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74992" y="148252"/>
            <a:ext cx="63367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前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序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中序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后序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: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246465" y="1633812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5489252" y="266767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7020272" y="2729956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4932040" y="3891807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6014244" y="3891807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7721500" y="3923333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40" name="直接连接符 39"/>
          <p:cNvCxnSpPr>
            <a:stCxn id="35" idx="7"/>
            <a:endCxn id="34" idx="3"/>
          </p:cNvCxnSpPr>
          <p:nvPr/>
        </p:nvCxnSpPr>
        <p:spPr>
          <a:xfrm flipV="1">
            <a:off x="5964862" y="2133812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6" idx="1"/>
          </p:cNvCxnSpPr>
          <p:nvPr/>
        </p:nvCxnSpPr>
        <p:spPr>
          <a:xfrm flipH="1" flipV="1">
            <a:off x="6719847" y="2133812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 flipV="1">
            <a:off x="5855450" y="3265748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 flipV="1">
            <a:off x="7386470" y="3315743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5307649" y="3253458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95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790771" y="1484784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1</a:t>
            </a:r>
            <a:endParaRPr lang="zh-CN" altLang="en-US" sz="1350" dirty="0"/>
          </a:p>
        </p:txBody>
      </p:sp>
      <p:sp>
        <p:nvSpPr>
          <p:cNvPr id="5" name="椭圆 4"/>
          <p:cNvSpPr/>
          <p:nvPr/>
        </p:nvSpPr>
        <p:spPr>
          <a:xfrm>
            <a:off x="1222861" y="2260178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2</a:t>
            </a:r>
            <a:endParaRPr lang="zh-CN" altLang="en-US" sz="1350" dirty="0"/>
          </a:p>
        </p:txBody>
      </p:sp>
      <p:sp>
        <p:nvSpPr>
          <p:cNvPr id="6" name="椭圆 5"/>
          <p:cNvSpPr/>
          <p:nvPr/>
        </p:nvSpPr>
        <p:spPr>
          <a:xfrm>
            <a:off x="2371126" y="2306892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3</a:t>
            </a:r>
            <a:endParaRPr lang="zh-CN" altLang="en-US" sz="1350" dirty="0"/>
          </a:p>
        </p:txBody>
      </p:sp>
      <p:sp>
        <p:nvSpPr>
          <p:cNvPr id="7" name="椭圆 6"/>
          <p:cNvSpPr/>
          <p:nvPr/>
        </p:nvSpPr>
        <p:spPr>
          <a:xfrm>
            <a:off x="804952" y="3178280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4</a:t>
            </a:r>
            <a:endParaRPr lang="zh-CN" altLang="en-US" sz="1350" dirty="0"/>
          </a:p>
        </p:txBody>
      </p:sp>
      <p:sp>
        <p:nvSpPr>
          <p:cNvPr id="8" name="椭圆 7"/>
          <p:cNvSpPr/>
          <p:nvPr/>
        </p:nvSpPr>
        <p:spPr>
          <a:xfrm>
            <a:off x="1546897" y="3178280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5</a:t>
            </a:r>
            <a:endParaRPr lang="zh-CN" altLang="en-US" sz="1350" dirty="0"/>
          </a:p>
        </p:txBody>
      </p:sp>
      <p:sp>
        <p:nvSpPr>
          <p:cNvPr id="10" name="椭圆 9"/>
          <p:cNvSpPr/>
          <p:nvPr/>
        </p:nvSpPr>
        <p:spPr>
          <a:xfrm>
            <a:off x="2897047" y="3178280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7</a:t>
            </a:r>
            <a:endParaRPr lang="zh-CN" altLang="en-US" sz="1350" dirty="0"/>
          </a:p>
        </p:txBody>
      </p:sp>
      <p:cxnSp>
        <p:nvCxnSpPr>
          <p:cNvPr id="12" name="直接连接符 11"/>
          <p:cNvCxnSpPr>
            <a:stCxn id="5" idx="7"/>
            <a:endCxn id="4" idx="3"/>
          </p:cNvCxnSpPr>
          <p:nvPr/>
        </p:nvCxnSpPr>
        <p:spPr>
          <a:xfrm flipV="1">
            <a:off x="1579570" y="1859783"/>
            <a:ext cx="272404" cy="46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1"/>
          </p:cNvCxnSpPr>
          <p:nvPr/>
        </p:nvCxnSpPr>
        <p:spPr>
          <a:xfrm flipH="1" flipV="1">
            <a:off x="2145809" y="1859784"/>
            <a:ext cx="286520" cy="511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1476402" y="2708736"/>
            <a:ext cx="286520" cy="511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2645776" y="2746232"/>
            <a:ext cx="286520" cy="511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1086660" y="2699517"/>
            <a:ext cx="272404" cy="46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504" y="360507"/>
            <a:ext cx="813556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从上到下按层打印二叉树，同一层结点从左至右输出，每一层输出一行</a:t>
            </a:r>
          </a:p>
        </p:txBody>
      </p:sp>
      <p:sp>
        <p:nvSpPr>
          <p:cNvPr id="20" name="椭圆 19"/>
          <p:cNvSpPr/>
          <p:nvPr/>
        </p:nvSpPr>
        <p:spPr>
          <a:xfrm>
            <a:off x="2032951" y="3178280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6</a:t>
            </a:r>
            <a:endParaRPr lang="zh-CN" altLang="en-US" sz="1350" dirty="0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2267722" y="2746231"/>
            <a:ext cx="272404" cy="46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25968" y="4089090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8</a:t>
            </a:r>
            <a:endParaRPr lang="zh-CN" altLang="en-US" sz="1350" dirty="0"/>
          </a:p>
        </p:txBody>
      </p:sp>
      <p:sp>
        <p:nvSpPr>
          <p:cNvPr id="23" name="椭圆 22"/>
          <p:cNvSpPr/>
          <p:nvPr/>
        </p:nvSpPr>
        <p:spPr>
          <a:xfrm>
            <a:off x="952831" y="4089090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9</a:t>
            </a:r>
            <a:endParaRPr lang="zh-CN" altLang="en-US" sz="1350" dirty="0"/>
          </a:p>
        </p:txBody>
      </p:sp>
      <p:cxnSp>
        <p:nvCxnSpPr>
          <p:cNvPr id="24" name="直接连接符 23"/>
          <p:cNvCxnSpPr>
            <a:endCxn id="7" idx="4"/>
          </p:cNvCxnSpPr>
          <p:nvPr/>
        </p:nvCxnSpPr>
        <p:spPr>
          <a:xfrm flipH="1" flipV="1">
            <a:off x="1013908" y="3617620"/>
            <a:ext cx="100943" cy="450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640473" y="3610327"/>
            <a:ext cx="272404" cy="46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1438885" y="4089090"/>
            <a:ext cx="525921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10</a:t>
            </a:r>
            <a:endParaRPr lang="zh-CN" altLang="en-US" sz="1350" dirty="0"/>
          </a:p>
        </p:txBody>
      </p:sp>
      <p:cxnSp>
        <p:nvCxnSpPr>
          <p:cNvPr id="27" name="直接连接符 26"/>
          <p:cNvCxnSpPr>
            <a:endCxn id="8" idx="4"/>
          </p:cNvCxnSpPr>
          <p:nvPr/>
        </p:nvCxnSpPr>
        <p:spPr>
          <a:xfrm flipV="1">
            <a:off x="1619661" y="3617619"/>
            <a:ext cx="136191" cy="478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23928" y="1704453"/>
            <a:ext cx="4752528" cy="17081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rgbClr val="FF0000"/>
                </a:solidFill>
              </a:rPr>
              <a:t>要求：每层输出一行</a:t>
            </a:r>
            <a:endParaRPr lang="en-US" altLang="zh-CN" sz="2100" b="1" dirty="0">
              <a:solidFill>
                <a:srgbClr val="FF0000"/>
              </a:solidFill>
            </a:endParaRPr>
          </a:p>
          <a:p>
            <a:r>
              <a:rPr lang="en-US" altLang="zh-CN" sz="2100" dirty="0"/>
              <a:t>1</a:t>
            </a:r>
          </a:p>
          <a:p>
            <a:r>
              <a:rPr lang="en-US" altLang="zh-CN" sz="2100" dirty="0"/>
              <a:t>2 3</a:t>
            </a:r>
          </a:p>
          <a:p>
            <a:r>
              <a:rPr lang="en-US" altLang="zh-CN" sz="2100" dirty="0"/>
              <a:t>4 5 6 7 </a:t>
            </a:r>
          </a:p>
          <a:p>
            <a:r>
              <a:rPr lang="en-US" altLang="zh-CN" sz="2100" dirty="0"/>
              <a:t>8 9 </a:t>
            </a:r>
            <a:r>
              <a:rPr lang="en-US" altLang="zh-CN" sz="2100" dirty="0" smtClean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139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716323" y="1537482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1</a:t>
            </a:r>
            <a:endParaRPr lang="zh-CN" altLang="en-US" sz="1350" dirty="0"/>
          </a:p>
        </p:txBody>
      </p:sp>
      <p:sp>
        <p:nvSpPr>
          <p:cNvPr id="5" name="椭圆 4"/>
          <p:cNvSpPr/>
          <p:nvPr/>
        </p:nvSpPr>
        <p:spPr>
          <a:xfrm>
            <a:off x="1148413" y="2312876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2</a:t>
            </a:r>
            <a:endParaRPr lang="zh-CN" altLang="en-US" sz="1350" dirty="0"/>
          </a:p>
        </p:txBody>
      </p:sp>
      <p:sp>
        <p:nvSpPr>
          <p:cNvPr id="6" name="椭圆 5"/>
          <p:cNvSpPr/>
          <p:nvPr/>
        </p:nvSpPr>
        <p:spPr>
          <a:xfrm>
            <a:off x="2296678" y="2359590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3</a:t>
            </a:r>
            <a:endParaRPr lang="zh-CN" altLang="en-US" sz="1350" dirty="0"/>
          </a:p>
        </p:txBody>
      </p:sp>
      <p:sp>
        <p:nvSpPr>
          <p:cNvPr id="7" name="椭圆 6"/>
          <p:cNvSpPr/>
          <p:nvPr/>
        </p:nvSpPr>
        <p:spPr>
          <a:xfrm>
            <a:off x="730504" y="3230978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4</a:t>
            </a:r>
            <a:endParaRPr lang="zh-CN" altLang="en-US" sz="1350" dirty="0"/>
          </a:p>
        </p:txBody>
      </p:sp>
      <p:sp>
        <p:nvSpPr>
          <p:cNvPr id="8" name="椭圆 7"/>
          <p:cNvSpPr/>
          <p:nvPr/>
        </p:nvSpPr>
        <p:spPr>
          <a:xfrm>
            <a:off x="1472449" y="3230978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5</a:t>
            </a:r>
            <a:endParaRPr lang="zh-CN" altLang="en-US" sz="1350" dirty="0"/>
          </a:p>
        </p:txBody>
      </p:sp>
      <p:sp>
        <p:nvSpPr>
          <p:cNvPr id="10" name="椭圆 9"/>
          <p:cNvSpPr/>
          <p:nvPr/>
        </p:nvSpPr>
        <p:spPr>
          <a:xfrm>
            <a:off x="2822599" y="3230978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7</a:t>
            </a:r>
            <a:endParaRPr lang="zh-CN" altLang="en-US" sz="1350" dirty="0"/>
          </a:p>
        </p:txBody>
      </p:sp>
      <p:cxnSp>
        <p:nvCxnSpPr>
          <p:cNvPr id="12" name="直接连接符 11"/>
          <p:cNvCxnSpPr>
            <a:stCxn id="5" idx="7"/>
            <a:endCxn id="4" idx="3"/>
          </p:cNvCxnSpPr>
          <p:nvPr/>
        </p:nvCxnSpPr>
        <p:spPr>
          <a:xfrm flipV="1">
            <a:off x="1505122" y="1912481"/>
            <a:ext cx="272404" cy="46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1"/>
          </p:cNvCxnSpPr>
          <p:nvPr/>
        </p:nvCxnSpPr>
        <p:spPr>
          <a:xfrm flipH="1" flipV="1">
            <a:off x="2071361" y="1912482"/>
            <a:ext cx="286520" cy="511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1401954" y="2761434"/>
            <a:ext cx="286520" cy="511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2571328" y="2798930"/>
            <a:ext cx="286520" cy="511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1012212" y="2752215"/>
            <a:ext cx="272404" cy="46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3601" y="31434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之字形打印二叉树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958503" y="3230978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6</a:t>
            </a:r>
            <a:endParaRPr lang="zh-CN" altLang="en-US" sz="1350" dirty="0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2193274" y="2798929"/>
            <a:ext cx="272404" cy="46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251520" y="4141788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8</a:t>
            </a:r>
            <a:endParaRPr lang="zh-CN" altLang="en-US" sz="1350" dirty="0"/>
          </a:p>
        </p:txBody>
      </p:sp>
      <p:sp>
        <p:nvSpPr>
          <p:cNvPr id="23" name="椭圆 22"/>
          <p:cNvSpPr/>
          <p:nvPr/>
        </p:nvSpPr>
        <p:spPr>
          <a:xfrm>
            <a:off x="878383" y="4141788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9</a:t>
            </a:r>
            <a:endParaRPr lang="zh-CN" altLang="en-US" sz="1350" dirty="0"/>
          </a:p>
        </p:txBody>
      </p:sp>
      <p:cxnSp>
        <p:nvCxnSpPr>
          <p:cNvPr id="24" name="直接连接符 23"/>
          <p:cNvCxnSpPr>
            <a:endCxn id="7" idx="4"/>
          </p:cNvCxnSpPr>
          <p:nvPr/>
        </p:nvCxnSpPr>
        <p:spPr>
          <a:xfrm flipH="1" flipV="1">
            <a:off x="939460" y="3670318"/>
            <a:ext cx="100943" cy="450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566025" y="3663025"/>
            <a:ext cx="272404" cy="46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1364437" y="4141788"/>
            <a:ext cx="525921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10</a:t>
            </a:r>
            <a:endParaRPr lang="zh-CN" altLang="en-US" sz="1350" dirty="0"/>
          </a:p>
        </p:txBody>
      </p:sp>
      <p:cxnSp>
        <p:nvCxnSpPr>
          <p:cNvPr id="27" name="直接连接符 26"/>
          <p:cNvCxnSpPr>
            <a:endCxn id="8" idx="4"/>
          </p:cNvCxnSpPr>
          <p:nvPr/>
        </p:nvCxnSpPr>
        <p:spPr>
          <a:xfrm flipV="1">
            <a:off x="1545213" y="3670317"/>
            <a:ext cx="136191" cy="478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21488" y="1124744"/>
            <a:ext cx="4752528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rgbClr val="FF0000"/>
                </a:solidFill>
              </a:rPr>
              <a:t>要求：每层输出一行，奇数层从左至右，偶数层从右至左</a:t>
            </a:r>
            <a:endParaRPr lang="en-US" altLang="zh-CN" sz="2100" b="1" dirty="0">
              <a:solidFill>
                <a:srgbClr val="FF0000"/>
              </a:solidFill>
            </a:endParaRPr>
          </a:p>
          <a:p>
            <a:r>
              <a:rPr lang="en-US" altLang="zh-CN" sz="2100" dirty="0"/>
              <a:t>1</a:t>
            </a:r>
          </a:p>
          <a:p>
            <a:r>
              <a:rPr lang="en-US" altLang="zh-CN" sz="2100" dirty="0"/>
              <a:t>3 2</a:t>
            </a:r>
          </a:p>
          <a:p>
            <a:r>
              <a:rPr lang="en-US" altLang="zh-CN" sz="2100" dirty="0"/>
              <a:t>4 5 6 7 </a:t>
            </a:r>
          </a:p>
          <a:p>
            <a:r>
              <a:rPr lang="en-US" altLang="zh-CN" sz="2100" dirty="0"/>
              <a:t>10 9 8 </a:t>
            </a:r>
          </a:p>
        </p:txBody>
      </p:sp>
    </p:spTree>
    <p:extLst>
      <p:ext uri="{BB962C8B-B14F-4D97-AF65-F5344CB8AC3E}">
        <p14:creationId xmlns:p14="http://schemas.microsoft.com/office/powerpoint/2010/main" val="14308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589" y="80664"/>
            <a:ext cx="3871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归并排序 </a:t>
            </a:r>
            <a:r>
              <a:rPr lang="en-US" altLang="zh-CN" sz="3200" b="1" dirty="0" smtClean="0"/>
              <a:t>– </a:t>
            </a:r>
            <a:r>
              <a:rPr lang="zh-CN" altLang="en-US" sz="3200" b="1" dirty="0" smtClean="0"/>
              <a:t>分而治之</a:t>
            </a:r>
            <a:endParaRPr lang="zh-CN" altLang="en-US" sz="3200" b="1" dirty="0"/>
          </a:p>
        </p:txBody>
      </p:sp>
      <p:sp>
        <p:nvSpPr>
          <p:cNvPr id="5" name="圆角矩形 4"/>
          <p:cNvSpPr/>
          <p:nvPr/>
        </p:nvSpPr>
        <p:spPr>
          <a:xfrm>
            <a:off x="1835696" y="1076871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469691" y="1070373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103686" y="1075061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751758" y="1075062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408214" y="1070374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056286" y="107037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717117" y="1076872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360814" y="1076871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29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7667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快速排序</a:t>
            </a:r>
            <a:endParaRPr lang="zh-CN" altLang="en-US" b="1" dirty="0"/>
          </a:p>
        </p:txBody>
      </p:sp>
      <p:sp>
        <p:nvSpPr>
          <p:cNvPr id="3" name="圆角矩形 2"/>
          <p:cNvSpPr/>
          <p:nvPr/>
        </p:nvSpPr>
        <p:spPr>
          <a:xfrm>
            <a:off x="2812219" y="1616324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25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491799" y="1610683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90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047020" y="1610683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909962" y="1602043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77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146430" y="161370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46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328126" y="1610682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40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435792" y="1602044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55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725154" y="1624356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50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398458" y="2034090"/>
            <a:ext cx="0" cy="864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743827" y="2034090"/>
            <a:ext cx="0" cy="864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08951" y="2803731"/>
            <a:ext cx="683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/>
              <a:t>lcur</a:t>
            </a:r>
            <a:endParaRPr lang="zh-CN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459139" y="2803731"/>
            <a:ext cx="609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/>
              <a:t>rcur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69257" y="3759423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mid = 47</a:t>
            </a:r>
            <a:endParaRPr lang="zh-CN" alt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4749" y="4546873"/>
            <a:ext cx="83824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left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找比基准值大的暂停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right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找比基准值小的暂停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、交换位置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#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当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right&lt;left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时，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right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即为基准值的正确位置，最终进行交换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511034" y="1613706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98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6361</TotalTime>
  <Words>212</Words>
  <Application>Microsoft Office PowerPoint</Application>
  <PresentationFormat>全屏显示(4:3)</PresentationFormat>
  <Paragraphs>96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</dc:creator>
  <cp:lastModifiedBy>Administrator</cp:lastModifiedBy>
  <cp:revision>90</cp:revision>
  <dcterms:created xsi:type="dcterms:W3CDTF">2019-12-26T02:09:42Z</dcterms:created>
  <dcterms:modified xsi:type="dcterms:W3CDTF">2020-11-25T23:20:47Z</dcterms:modified>
</cp:coreProperties>
</file>