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Review Timeline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Quarter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Goal Setting</c:v>
                </c:pt>
                <c:pt idx="1">
                  <c:v>Self-Assessment</c:v>
                </c:pt>
                <c:pt idx="2">
                  <c:v>Manager Review</c:v>
                </c:pt>
                <c:pt idx="3">
                  <c:v>One-on-One</c:v>
                </c:pt>
                <c:pt idx="4">
                  <c:v>Final Evaluation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3.5</c:v>
                </c:pt>
                <c:pt idx="4">
                  <c:v>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Performance Review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Annual Employee Evaluation</a:t>
            </a:r>
          </a:p>
        </p:txBody>
      </p:sp>
      <p:pic>
        <p:nvPicPr>
          <p:cNvPr id="4" name="Picture 3" descr="bbbc82ae-7687-4bdc-ac7b-7b12947c22b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36576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t>Purpose &amp; Goals</a:t>
            </a:r>
          </a:p>
          <a:p>
            <a:pPr/>
            <a:r>
              <a:t>Timeline &amp; Key Milestones</a:t>
            </a:r>
          </a:p>
          <a:p>
            <a:pPr/>
            <a:r>
              <a:t>Evaluation Criteria</a:t>
            </a:r>
          </a:p>
          <a:p>
            <a:pPr/>
            <a:r>
              <a:t>Feedback &amp; Goal Setting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Process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t>Goal Setting (January): Managers and employees establish clear, measurable objectives.</a:t>
            </a:r>
          </a:p>
          <a:p>
            <a:pPr/>
            <a:r>
              <a:t>Self-Assessment (June): Employees complete a reflective evaluation of their achievements.</a:t>
            </a:r>
          </a:p>
          <a:p>
            <a:pPr/>
            <a:r>
              <a:t>Manager Review (July–August): Managers assess performance relative to goals and core competencies.</a:t>
            </a:r>
          </a:p>
          <a:p>
            <a:pPr/>
            <a:r>
              <a:t>One-on-One Meeting (September): Managers and employees discuss performance and career development.</a:t>
            </a:r>
          </a:p>
          <a:p>
            <a:pPr/>
            <a:r>
              <a:t>Final Evaluation (October): Final ratings and compensation adjustments are determined.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Timeline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Job Knowledge &amp; Technical Skills</a:t>
            </a:r>
          </a:p>
          <a:p>
            <a:pPr/>
            <a:r>
              <a:t>Quality and Productivity of Work</a:t>
            </a:r>
          </a:p>
          <a:p>
            <a:pPr/>
            <a:r>
              <a:t>Communication &amp; Collaboration</a:t>
            </a:r>
          </a:p>
          <a:p>
            <a:pPr/>
            <a:r>
              <a:t>Innovation &amp; Problem Solving</a:t>
            </a:r>
          </a:p>
          <a:p>
            <a:pPr/>
            <a:r>
              <a:t>Team Leadership &amp; Mentorship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t>Encourage continuous feedback throughout the year.</a:t>
            </a:r>
          </a:p>
          <a:p>
            <a:pPr/>
            <a:r>
              <a:t>Leverage review outcomes to set personalized development plans.</a:t>
            </a:r>
          </a:p>
          <a:p>
            <a:pPr/>
            <a:r>
              <a:t>Align employee goals with Innovatech’s strategic objectives.</a:t>
            </a:r>
          </a:p>
          <a:p>
            <a:pPr/>
            <a:r>
              <a:t>Celebrate achievements and recognize high performers.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