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Pricing &amp; ROI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Price per Watt ($)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Innovatech</c:v>
                </c:pt>
                <c:pt idx="1">
                  <c:v>SunPower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</c:v>
                </c:pt>
                <c:pt idx="1">
                  <c:v>0.75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Estimated ROI (years)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Innovatech</c:v>
                </c:pt>
                <c:pt idx="1">
                  <c:v>SunPower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</c:v>
                </c:pt>
                <c:pt idx="1">
                  <c:v>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Market Share Trend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Innovatech Market Share (%)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32</c:v>
                </c:pt>
                <c:pt idx="2">
                  <c:v>38</c:v>
                </c:pt>
                <c:pt idx="3">
                  <c:v>42</c:v>
                </c:pt>
                <c:pt idx="4">
                  <c:v>45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SunPower Market Share (%)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</c:v>
                </c:pt>
                <c:pt idx="1">
                  <c:v>42</c:v>
                </c:pt>
                <c:pt idx="2">
                  <c:v>43</c:v>
                </c:pt>
                <c:pt idx="3">
                  <c:v>41</c:v>
                </c:pt>
                <c:pt idx="4">
                  <c:v>40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Competitor Analysis: SunPower vs Innovatech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Market and Product Comparison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45920"/>
          <a:ext cx="82296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28738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Innovatech SolarFlare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SunPower</a:t>
                      </a:r>
                    </a:p>
                  </a:txBody>
                  <a:tcPr/>
                </a:tc>
              </a:tr>
              <a:tr h="287382">
                <a:tc>
                  <a:txBody>
                    <a:bodyPr/>
                    <a:lstStyle/>
                    <a:p>
                      <a:r>
                        <a:t>Efficiency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</a:tr>
              <a:tr h="287382">
                <a:tc>
                  <a:txBody>
                    <a:bodyPr/>
                    <a:lstStyle/>
                    <a:p>
                      <a:r>
                        <a:t>Warranty (years)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287382">
                <a:tc>
                  <a:txBody>
                    <a:bodyPr/>
                    <a:lstStyle/>
                    <a:p>
                      <a:r>
                        <a:t>Cost per Watt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$0.75</a:t>
                      </a:r>
                    </a:p>
                  </a:txBody>
                  <a:tcPr/>
                </a:tc>
              </a:tr>
              <a:tr h="287382">
                <a:tc>
                  <a:txBody>
                    <a:bodyPr/>
                    <a:lstStyle/>
                    <a:p>
                      <a:r>
                        <a:t>Energy Yield (kWh/m²)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1,450</a:t>
                      </a:r>
                    </a:p>
                  </a:txBody>
                  <a:tcPr/>
                </a:tc>
              </a:tr>
              <a:tr h="287382">
                <a:tc>
                  <a:txBody>
                    <a:bodyPr/>
                    <a:lstStyle/>
                    <a:p>
                      <a:r>
                        <a:t>Durability (hail impact)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</a:tr>
              <a:tr h="287388">
                <a:tc>
                  <a:txBody>
                    <a:bodyPr/>
                    <a:lstStyle/>
                    <a:p>
                      <a:r>
                        <a:t>Temperature 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-0.30%/°C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-0.35%/°C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&amp; ROI Comparison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Innovatech</a:t>
            </a:r>
          </a:p>
          <a:p>
            <a:pPr lvl="1"/>
            <a:r>
              <a:t>Strengths: High efficiency, strong warranty, competitive pricing.</a:t>
            </a:r>
          </a:p>
          <a:p>
            <a:pPr lvl="1"/>
            <a:r>
              <a:t>Weaknesses: Brand awareness still growing.</a:t>
            </a:r>
          </a:p>
          <a:p>
            <a:pPr lvl="1"/>
            <a:r>
              <a:t>Opportunities: Expanding renewable energy market; innovation in battery storage.</a:t>
            </a:r>
          </a:p>
          <a:p>
            <a:pPr lvl="1"/>
            <a:r>
              <a:t>Threats: Established competitors with larger marketing budgets.</a:t>
            </a:r>
          </a:p>
          <a:p>
            <a:pPr/>
          </a:p>
          <a:p>
            <a:pPr/>
            <a:r>
              <a:t>SunPower</a:t>
            </a:r>
          </a:p>
          <a:p>
            <a:pPr lvl="1"/>
            <a:r>
              <a:t>Strengths: Strong brand recognition, extensive distribution network.</a:t>
            </a:r>
          </a:p>
          <a:p>
            <a:pPr lvl="1"/>
            <a:r>
              <a:t>Weaknesses: Higher price per watt, lower efficiency.</a:t>
            </a:r>
          </a:p>
          <a:p>
            <a:pPr lvl="1"/>
            <a:r>
              <a:t>Opportunities: Growing demand for solar in commercial sector.</a:t>
            </a:r>
          </a:p>
          <a:p>
            <a:pPr lvl="1"/>
            <a:r>
              <a:t>Threats: Technological advances from smaller innovators.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Share &amp; Growth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943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