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Disaster Recovery Plan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Innovatech Operations</a:t>
            </a:r>
          </a:p>
        </p:txBody>
      </p:sp>
      <p:pic>
        <p:nvPicPr>
          <p:cNvPr id="4" name="Picture 3" descr="1af17ab8-c920-4edc-8195-8988ee83c3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47472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Ensure the safety and well-being of employees.</a:t>
            </a:r>
          </a:p>
          <a:p>
            <a:pPr/>
            <a:r>
              <a:t>Maintain or rapidly restore critical business operations.</a:t>
            </a:r>
          </a:p>
          <a:p>
            <a:pPr/>
            <a:r>
              <a:t>Minimize downtime and financial impact.</a:t>
            </a:r>
          </a:p>
          <a:p>
            <a:pPr/>
            <a:r>
              <a:t>Establish clear communication channels during a crisis.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743200"/>
                <a:gridCol w="2286000"/>
              </a:tblGrid>
              <a:tr h="365760">
                <a:tc>
                  <a:txBody>
                    <a:bodyPr/>
                    <a:lstStyle/>
                    <a:p>
                      <a: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Impact Level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Natural Disasters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Earthquakes, floods, severe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Cyber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Malware, ransomware, data breach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Critical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Power Outage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Utility failure or grid disruption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Equipment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Server or hardware malfunction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Response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Prevention: Implement robust cybersecurity measures, perform regular backups, maintain equipment and facilities.</a:t>
            </a:r>
          </a:p>
          <a:p>
            <a:pPr/>
            <a:r>
              <a:t>Preparedness: Develop and distribute disaster recovery plan, train employees, conduct drills.</a:t>
            </a:r>
          </a:p>
          <a:p>
            <a:pPr/>
            <a:r>
              <a:t>Response: Activate crisis management team, ensure safety, communicate with stakeholders and restore critical systems.</a:t>
            </a:r>
          </a:p>
          <a:p>
            <a:pPr/>
            <a:r>
              <a:t>Recovery: Resume normal operations, evaluate incident response and update plan accordingly.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&amp; Responsibilities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Crisis Management Team: Coordinates response and decision-making.</a:t>
            </a:r>
          </a:p>
          <a:p>
            <a:pPr/>
            <a:r>
              <a:t>IT Department: Restores systems, data and network infrastructure.</a:t>
            </a:r>
          </a:p>
          <a:p>
            <a:pPr/>
            <a:r>
              <a:t>Human Resources: Ensures employee safety and manages communications.</a:t>
            </a:r>
          </a:p>
          <a:p>
            <a:pPr/>
            <a:r>
              <a:t>Facilities: Maintains physical building safety and utilities.</a:t>
            </a:r>
          </a:p>
          <a:p>
            <a:pPr/>
            <a:r>
              <a:t>Communications: Handles internal and external messaging and media relations.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Schedule semi-annual disaster recovery drills.</a:t>
            </a:r>
          </a:p>
          <a:p>
            <a:pPr/>
            <a:r>
              <a:t>Conduct tabletop exercises with crisis management team.</a:t>
            </a:r>
          </a:p>
          <a:p>
            <a:pPr/>
            <a:r>
              <a:t>Provide training on emergency procedures and communications.</a:t>
            </a:r>
          </a:p>
          <a:p>
            <a:pPr/>
            <a:r>
              <a:t>Review backup and failover procedures regularly.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Update emergency contact lists and distribution channels.</a:t>
            </a:r>
          </a:p>
          <a:p>
            <a:pPr/>
            <a:r>
              <a:t>Coordinate with external vendors and emergency services.</a:t>
            </a:r>
          </a:p>
          <a:p>
            <a:pPr/>
            <a:r>
              <a:t>Review and update disaster recovery plan annually.</a:t>
            </a:r>
          </a:p>
          <a:p>
            <a:pPr/>
            <a:r>
              <a:t>Invest in resilient infrastructure and backup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