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Key Initiative Progress (2025–2027)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HelioCore Commercialization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</c:v>
                </c:pt>
                <c:pt idx="1">
                  <c:v>60</c:v>
                </c:pt>
                <c:pt idx="2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Solid-State R&amp;D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40</c:v>
                </c:pt>
                <c:pt idx="2">
                  <c:v>80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 Integration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90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Sustainability Goals</c:v>
                </c:pt>
              </c:strCache>
            </c:strRef>
          </c:tx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15</c:v>
                </c:pt>
                <c:pt idx="1">
                  <c:v>40</c:v>
                </c:pt>
                <c:pt idx="2">
                  <c:v>100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R&amp;D Roadmap 2025–2027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Innovatech Research &amp; Development</a:t>
            </a:r>
          </a:p>
        </p:txBody>
      </p:sp>
      <p:pic>
        <p:nvPicPr>
          <p:cNvPr id="4" name="Picture 3" descr="eab90efa-0cc0-4855-b121-c4f1825e28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657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Strategic Goals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Advance HelioCore technology to commercial readiness</a:t>
            </a:r>
          </a:p>
          <a:p>
            <a:pPr/>
            <a:r>
              <a:t>Develop next-generation solid-state battery architecture</a:t>
            </a:r>
          </a:p>
          <a:p>
            <a:pPr/>
            <a:r>
              <a:t>Integrate AI-driven energy management and optimization</a:t>
            </a:r>
          </a:p>
          <a:p>
            <a:pPr/>
            <a:r>
              <a:t>Achieve carbon-neutral manufacturing by 2027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2025 Initiatives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Complete pilot production line for HelioCore cells</a:t>
            </a:r>
          </a:p>
          <a:p>
            <a:pPr/>
            <a:r>
              <a:t>Start advanced materials research for solid-state prototypes</a:t>
            </a:r>
          </a:p>
          <a:p>
            <a:pPr/>
            <a:r>
              <a:t>Launch joint program on AI-driven battery management algorithms</a:t>
            </a:r>
          </a:p>
          <a:p>
            <a:pPr/>
            <a:r>
              <a:t>Expand R&amp;D team with 15 new scientists and engineers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2026 Initiatives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Scale HelioCore production to pre-commercial volumes</a:t>
            </a:r>
          </a:p>
          <a:p>
            <a:pPr/>
            <a:r>
              <a:t>Complete proof-of-concept of solid-state battery prototype</a:t>
            </a:r>
          </a:p>
          <a:p>
            <a:pPr/>
            <a:r>
              <a:t>Implement AI-optimized charge/discharge in pilot programs</a:t>
            </a:r>
          </a:p>
          <a:p>
            <a:pPr/>
            <a:r>
              <a:t>Establish partnerships with electric vehicle manufacturers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2027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Commercial launch of solid-state battery with 500 Wh/kg energy density</a:t>
            </a:r>
          </a:p>
          <a:p>
            <a:pPr/>
            <a:r>
              <a:t>Full integration of AI-driven optimization across all products</a:t>
            </a:r>
          </a:p>
          <a:p>
            <a:pPr/>
            <a:r>
              <a:t>Global partnerships enabling gigafactory-scale production</a:t>
            </a:r>
          </a:p>
          <a:p>
            <a:pPr/>
            <a:r>
              <a:t>Achieve 100% renewable-powered manufacturing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Timeline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Secure funding and resources to meet aggressive milestones</a:t>
            </a:r>
          </a:p>
          <a:p>
            <a:pPr/>
            <a:r>
              <a:t>Collaborate across departments and with external partners</a:t>
            </a:r>
          </a:p>
          <a:p>
            <a:pPr/>
            <a:r>
              <a:t>Monitor progress quarterly and adjust strategies as needed</a:t>
            </a:r>
          </a:p>
          <a:p>
            <a:pPr/>
            <a:r>
              <a:t>Continue fostering a culture of innovation and sustainability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