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1ED2-91F0-8F1B-27B6-C0E08DC9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1B5B-CC0D-233C-6C35-286BDCD14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4C72-DD47-EB4B-1722-755E3841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9460-60D1-F8AA-5699-C2A0FFBF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C5110-CA6D-3CE2-6DF1-0AB36ABA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4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F3E7-50D5-E412-0DEF-427E4C0C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15E0D-5B6F-A8DC-647F-F5ECE7F19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7ECC-86C6-A84C-5F39-0D81802D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9E51-E007-213C-3F68-410FA9EA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CE11-51D9-E851-70B9-B5780170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0FB0F-0EFE-6770-8499-D88EEE4D1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E688F-8C63-933E-77FF-DA0F7EB17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4E4E-FEAD-A566-7DBA-021E0A71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85B0-AFF7-9869-DDDA-DE6FA296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6667-FE68-16AE-953D-21F361DA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2ADE-B35E-BB41-98D9-8D75A8D7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27EE-3675-06CB-83F3-44C638752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1566-3BF9-160B-E506-1FFB9AE4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CA8D-5AB2-FAE5-B5C3-8758B349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46E88-CA23-808D-F30B-ECF2E579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373-422C-D032-BB88-2FCEEBD5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E11B-140A-3651-5DED-C0AC12F48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1782-738C-C068-780F-5AF4DE8F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E88C6-77CD-BDE9-2A21-F97C652E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814E6-0E13-E0AB-0C59-C9C410DB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19AC-D814-7064-73C8-B0DB4F6C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4784-A73D-9E73-4D2E-A409590BC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700E7-2AF2-CC8F-8783-A1F39A1AF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70440-8FC9-4926-6B9E-C4E19B18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0B4B7-1E39-8D1E-A07D-A66747D4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14B05-F4F6-DF37-691A-A4886302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2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53EB-8D96-643D-37D0-B9D8FDE5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A90CB-5A9D-B7DF-8A95-7F46435CF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35C3C-4E60-7BB4-6BF9-B004371AC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56D1C-CD84-186A-928F-54E4D13C8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971CD-F61C-A83C-9256-AE4AEF384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EDA6E-C430-1104-2B1A-C9C6120E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9AE35-DE1C-9580-5D1B-1F41DEEF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065E8-FB74-3691-F1C3-179ED0D8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21AB-BDDB-A5C4-0F6D-D05D6CED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C3E96-C89E-EB31-B57C-E7AA09FA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5BF8A-4E9A-20D5-A765-8B0F909A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AFFF8-1FA8-93EB-B889-E424536F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72278-F7F7-5F57-1329-08B0B1A8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D227-4E8A-6B4B-D432-808BDA79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D7151-9C23-70A5-E1B7-DE8AF331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9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A6E3-4D5A-3AFE-6799-DB3483E3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C94B-42CF-8960-45F1-FED57DE71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70DD4-7DF7-0BE1-145E-53BBF7B3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873C-2E06-C6C9-B370-DAC22066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7F5EC-A1FF-3E58-F7A0-D7EBBF89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D1554-1E13-0C69-E893-D4C6E22F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FD7E-371A-4A7E-3390-FDA971E8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DE472-E8F5-8A97-8450-CA21F402E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77106-26D2-55E2-FC6C-7C5C3C0A0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3581A-2307-00C9-9621-F6E1DA49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6C6B-0BDC-BE8D-2170-FD912D36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9966D-99DF-266D-63D6-1DDBB0ED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9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F73EC-1FFB-BA8A-8378-36A3799D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D1455-BF78-73F3-01C2-73950AF2D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9DD74-C3EF-A5F0-F288-BD9904B5A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58DFD-5C45-4AA6-815F-91A6EB7D192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176B-E477-A73B-4D58-CA9107711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72AD-31BA-DDA7-FA36-4EE44D1F4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0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3DDAB2-5EC1-270B-4427-95E933F828FA}"/>
              </a:ext>
            </a:extLst>
          </p:cNvPr>
          <p:cNvSpPr/>
          <p:nvPr/>
        </p:nvSpPr>
        <p:spPr>
          <a:xfrm>
            <a:off x="541867" y="245533"/>
            <a:ext cx="372533" cy="70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2560C-D875-7406-9372-01B95F4B7FB7}"/>
              </a:ext>
            </a:extLst>
          </p:cNvPr>
          <p:cNvSpPr/>
          <p:nvPr/>
        </p:nvSpPr>
        <p:spPr>
          <a:xfrm>
            <a:off x="541866" y="2260601"/>
            <a:ext cx="372533" cy="70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3873B-5E4E-6A3E-5818-F05DFA8FB9F9}"/>
              </a:ext>
            </a:extLst>
          </p:cNvPr>
          <p:cNvSpPr/>
          <p:nvPr/>
        </p:nvSpPr>
        <p:spPr>
          <a:xfrm>
            <a:off x="541867" y="1253067"/>
            <a:ext cx="372533" cy="70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AD5A12-330B-215A-82B6-C535B24298AE}"/>
              </a:ext>
            </a:extLst>
          </p:cNvPr>
          <p:cNvSpPr/>
          <p:nvPr/>
        </p:nvSpPr>
        <p:spPr>
          <a:xfrm rot="5400000">
            <a:off x="1490133" y="148169"/>
            <a:ext cx="372533" cy="70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D03728-A03D-2B1D-9579-15599980CCC2}"/>
              </a:ext>
            </a:extLst>
          </p:cNvPr>
          <p:cNvSpPr/>
          <p:nvPr/>
        </p:nvSpPr>
        <p:spPr>
          <a:xfrm rot="5400000">
            <a:off x="2139952" y="1344089"/>
            <a:ext cx="372533" cy="56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C5E03-2456-8D38-D699-1FE37748CED4}"/>
              </a:ext>
            </a:extLst>
          </p:cNvPr>
          <p:cNvSpPr/>
          <p:nvPr/>
        </p:nvSpPr>
        <p:spPr>
          <a:xfrm rot="5400000">
            <a:off x="2999319" y="1344088"/>
            <a:ext cx="372533" cy="56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716822-3599-A588-D252-59D9B14866E9}"/>
              </a:ext>
            </a:extLst>
          </p:cNvPr>
          <p:cNvSpPr/>
          <p:nvPr/>
        </p:nvSpPr>
        <p:spPr>
          <a:xfrm rot="5400000">
            <a:off x="3858685" y="1344089"/>
            <a:ext cx="372533" cy="56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58297E-3966-DCBE-4D58-638813713731}"/>
              </a:ext>
            </a:extLst>
          </p:cNvPr>
          <p:cNvSpPr/>
          <p:nvPr/>
        </p:nvSpPr>
        <p:spPr>
          <a:xfrm rot="5400000">
            <a:off x="2139952" y="2351631"/>
            <a:ext cx="372533" cy="56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C8C10D-6BEF-9852-7E15-F29F2275F97A}"/>
              </a:ext>
            </a:extLst>
          </p:cNvPr>
          <p:cNvSpPr/>
          <p:nvPr/>
        </p:nvSpPr>
        <p:spPr>
          <a:xfrm rot="5400000">
            <a:off x="2999319" y="2351630"/>
            <a:ext cx="372533" cy="56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722E3-FEA1-9B6E-9DD0-9F4E10639A5E}"/>
              </a:ext>
            </a:extLst>
          </p:cNvPr>
          <p:cNvSpPr/>
          <p:nvPr/>
        </p:nvSpPr>
        <p:spPr>
          <a:xfrm>
            <a:off x="3763435" y="2455347"/>
            <a:ext cx="372533" cy="70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CD05A-BAF8-B621-7B89-4F8960A3E059}"/>
              </a:ext>
            </a:extLst>
          </p:cNvPr>
          <p:cNvSpPr txBox="1"/>
          <p:nvPr/>
        </p:nvSpPr>
        <p:spPr>
          <a:xfrm rot="16200000">
            <a:off x="58348" y="485661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Leg Press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8E697-BAEA-5107-A54B-877A83EFB94B}"/>
              </a:ext>
            </a:extLst>
          </p:cNvPr>
          <p:cNvSpPr txBox="1"/>
          <p:nvPr/>
        </p:nvSpPr>
        <p:spPr>
          <a:xfrm rot="16200000">
            <a:off x="-76762" y="1442399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Leg Extension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7CEF0D-73B8-8360-A48C-A89825EF9060}"/>
              </a:ext>
            </a:extLst>
          </p:cNvPr>
          <p:cNvSpPr txBox="1"/>
          <p:nvPr/>
        </p:nvSpPr>
        <p:spPr>
          <a:xfrm rot="16200000">
            <a:off x="-91182" y="2492263"/>
            <a:ext cx="995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Kneel Leg Curl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275436-E138-62DF-5354-3E5ED5F62277}"/>
              </a:ext>
            </a:extLst>
          </p:cNvPr>
          <p:cNvSpPr txBox="1"/>
          <p:nvPr/>
        </p:nvSpPr>
        <p:spPr>
          <a:xfrm>
            <a:off x="1328344" y="45394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Glute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D569DC-A57B-9209-CA37-88F6ADEC9F88}"/>
              </a:ext>
            </a:extLst>
          </p:cNvPr>
          <p:cNvSpPr txBox="1"/>
          <p:nvPr/>
        </p:nvSpPr>
        <p:spPr>
          <a:xfrm>
            <a:off x="1870214" y="1171465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Lateral Raise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C99BB9-5C36-9E9B-A0EC-073AB2B26FA4}"/>
              </a:ext>
            </a:extLst>
          </p:cNvPr>
          <p:cNvSpPr txBox="1"/>
          <p:nvPr/>
        </p:nvSpPr>
        <p:spPr>
          <a:xfrm>
            <a:off x="2826950" y="1188397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Bicep Curl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9C376-B591-0635-DA62-C82AAD9D1A41}"/>
              </a:ext>
            </a:extLst>
          </p:cNvPr>
          <p:cNvSpPr txBox="1"/>
          <p:nvPr/>
        </p:nvSpPr>
        <p:spPr>
          <a:xfrm>
            <a:off x="3588947" y="1179926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Tricep</a:t>
            </a:r>
            <a:r>
              <a:rPr lang="en-US" sz="1100" dirty="0"/>
              <a:t> Raise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8B634B-EA9C-9594-0D52-E43A14BCDF04}"/>
              </a:ext>
            </a:extLst>
          </p:cNvPr>
          <p:cNvSpPr txBox="1"/>
          <p:nvPr/>
        </p:nvSpPr>
        <p:spPr>
          <a:xfrm>
            <a:off x="1878682" y="2195934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Chest Press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D3098-1BA0-5169-7092-F8B00CDFAE28}"/>
              </a:ext>
            </a:extLst>
          </p:cNvPr>
          <p:cNvSpPr txBox="1"/>
          <p:nvPr/>
        </p:nvSpPr>
        <p:spPr>
          <a:xfrm>
            <a:off x="2725351" y="2195928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Incline Press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28E9AE-5A8B-C8FF-491F-0CBC1C8C8ED2}"/>
              </a:ext>
            </a:extLst>
          </p:cNvPr>
          <p:cNvSpPr txBox="1"/>
          <p:nvPr/>
        </p:nvSpPr>
        <p:spPr>
          <a:xfrm rot="16200000">
            <a:off x="3752798" y="2661602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Shoulder Press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75956-D13F-3925-05C7-B5EF05C85952}"/>
              </a:ext>
            </a:extLst>
          </p:cNvPr>
          <p:cNvSpPr/>
          <p:nvPr/>
        </p:nvSpPr>
        <p:spPr>
          <a:xfrm>
            <a:off x="533394" y="3301998"/>
            <a:ext cx="372533" cy="44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CA48B-DD6B-20B9-2D21-BA57EAF27D42}"/>
              </a:ext>
            </a:extLst>
          </p:cNvPr>
          <p:cNvSpPr/>
          <p:nvPr/>
        </p:nvSpPr>
        <p:spPr>
          <a:xfrm>
            <a:off x="533393" y="5681134"/>
            <a:ext cx="372533" cy="44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F6DF3E-856A-588D-82E4-A11D58BF3D49}"/>
              </a:ext>
            </a:extLst>
          </p:cNvPr>
          <p:cNvSpPr/>
          <p:nvPr/>
        </p:nvSpPr>
        <p:spPr>
          <a:xfrm>
            <a:off x="533394" y="4868335"/>
            <a:ext cx="372533" cy="44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3186BB-6012-6ABF-77B0-32BC536DD72A}"/>
              </a:ext>
            </a:extLst>
          </p:cNvPr>
          <p:cNvSpPr txBox="1"/>
          <p:nvPr/>
        </p:nvSpPr>
        <p:spPr>
          <a:xfrm rot="16200000">
            <a:off x="38412" y="3395567"/>
            <a:ext cx="736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Back 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BE6A30-663C-37E4-9CA8-522EBDE52D4E}"/>
              </a:ext>
            </a:extLst>
          </p:cNvPr>
          <p:cNvSpPr txBox="1"/>
          <p:nvPr/>
        </p:nvSpPr>
        <p:spPr>
          <a:xfrm rot="16200000">
            <a:off x="4532" y="5012575"/>
            <a:ext cx="78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Ab Crunch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7B6AE6-EC8F-A953-D9C3-0DC278EA4664}"/>
              </a:ext>
            </a:extLst>
          </p:cNvPr>
          <p:cNvSpPr txBox="1"/>
          <p:nvPr/>
        </p:nvSpPr>
        <p:spPr>
          <a:xfrm rot="16200000">
            <a:off x="29945" y="5889115"/>
            <a:ext cx="736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Leg Press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5CE467-5549-2A5C-AC7C-1FAACB7AE574}"/>
              </a:ext>
            </a:extLst>
          </p:cNvPr>
          <p:cNvSpPr/>
          <p:nvPr/>
        </p:nvSpPr>
        <p:spPr>
          <a:xfrm>
            <a:off x="516459" y="4080932"/>
            <a:ext cx="372533" cy="448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85D4AB-002A-4DB2-CB5C-3FE57F3BF803}"/>
              </a:ext>
            </a:extLst>
          </p:cNvPr>
          <p:cNvSpPr txBox="1"/>
          <p:nvPr/>
        </p:nvSpPr>
        <p:spPr>
          <a:xfrm rot="16200000">
            <a:off x="13003" y="4250582"/>
            <a:ext cx="73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Torso Rot</a:t>
            </a:r>
          </a:p>
        </p:txBody>
      </p:sp>
    </p:spTree>
    <p:extLst>
      <p:ext uri="{BB962C8B-B14F-4D97-AF65-F5344CB8AC3E}">
        <p14:creationId xmlns:p14="http://schemas.microsoft.com/office/powerpoint/2010/main" val="201582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Bartel, Bart</dc:creator>
  <cp:lastModifiedBy>Bartel, Bart</cp:lastModifiedBy>
  <cp:revision>4</cp:revision>
  <dcterms:created xsi:type="dcterms:W3CDTF">2023-04-10T15:32:15Z</dcterms:created>
  <dcterms:modified xsi:type="dcterms:W3CDTF">2023-04-12T16:31:19Z</dcterms:modified>
</cp:coreProperties>
</file>