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2169B-03B7-42A9-A48F-A2C19AB2468C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E10E-3993-4C9F-AF13-A27B17041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1800" y="304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" y="2438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14600" y="23622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53000" y="2286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219200" y="838200"/>
            <a:ext cx="1752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3200400" y="13716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7" idx="0"/>
          </p:cNvCxnSpPr>
          <p:nvPr/>
        </p:nvCxnSpPr>
        <p:spPr>
          <a:xfrm>
            <a:off x="4343400" y="838200"/>
            <a:ext cx="1295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4572000" y="3581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 = 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-3276600" y="2286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3200400" y="3581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4 = 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14600" y="381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5800" y="21336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5"/>
            <a:endCxn id="6" idx="0"/>
          </p:cNvCxnSpPr>
          <p:nvPr/>
        </p:nvCxnSpPr>
        <p:spPr>
          <a:xfrm flipH="1">
            <a:off x="-2514600" y="3196571"/>
            <a:ext cx="408734" cy="38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4" idx="0"/>
          </p:cNvCxnSpPr>
          <p:nvPr/>
        </p:nvCxnSpPr>
        <p:spPr>
          <a:xfrm flipH="1">
            <a:off x="-3886200" y="3196571"/>
            <a:ext cx="810466" cy="38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7" idx="2"/>
          </p:cNvCxnSpPr>
          <p:nvPr/>
        </p:nvCxnSpPr>
        <p:spPr>
          <a:xfrm flipV="1">
            <a:off x="-2590800" y="914400"/>
            <a:ext cx="51054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>
          <a:xfrm flipH="1">
            <a:off x="1371600" y="1447800"/>
            <a:ext cx="1828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-1752600" y="3581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 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8" idx="2"/>
            <a:endCxn id="17" idx="0"/>
          </p:cNvCxnSpPr>
          <p:nvPr/>
        </p:nvCxnSpPr>
        <p:spPr>
          <a:xfrm flipH="1">
            <a:off x="-1066800" y="2667000"/>
            <a:ext cx="1752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733800" y="2057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-152400" y="3581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A4= 27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8" idx="5"/>
          </p:cNvCxnSpPr>
          <p:nvPr/>
        </p:nvCxnSpPr>
        <p:spPr>
          <a:xfrm flipV="1">
            <a:off x="533400" y="3044171"/>
            <a:ext cx="1323134" cy="53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6"/>
            <a:endCxn id="23" idx="0"/>
          </p:cNvCxnSpPr>
          <p:nvPr/>
        </p:nvCxnSpPr>
        <p:spPr>
          <a:xfrm>
            <a:off x="3886200" y="914400"/>
            <a:ext cx="533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295400" y="35052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 21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0" idx="0"/>
            <a:endCxn id="23" idx="2"/>
          </p:cNvCxnSpPr>
          <p:nvPr/>
        </p:nvCxnSpPr>
        <p:spPr>
          <a:xfrm flipV="1">
            <a:off x="1981200" y="2590800"/>
            <a:ext cx="1752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71800" y="3581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a4= 19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23" idx="4"/>
            <a:endCxn id="42" idx="0"/>
          </p:cNvCxnSpPr>
          <p:nvPr/>
        </p:nvCxnSpPr>
        <p:spPr>
          <a:xfrm flipH="1">
            <a:off x="3657600" y="3124200"/>
            <a:ext cx="762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95800" y="35052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F4= 23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23" idx="6"/>
            <a:endCxn id="47" idx="0"/>
          </p:cNvCxnSpPr>
          <p:nvPr/>
        </p:nvCxnSpPr>
        <p:spPr>
          <a:xfrm>
            <a:off x="5105400" y="2590800"/>
            <a:ext cx="76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543800" y="2057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7" idx="6"/>
            <a:endCxn id="50" idx="0"/>
          </p:cNvCxnSpPr>
          <p:nvPr/>
        </p:nvCxnSpPr>
        <p:spPr>
          <a:xfrm>
            <a:off x="3886200" y="914400"/>
            <a:ext cx="4343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943600" y="35052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 21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50" idx="2"/>
            <a:endCxn id="65" idx="0"/>
          </p:cNvCxnSpPr>
          <p:nvPr/>
        </p:nvCxnSpPr>
        <p:spPr>
          <a:xfrm flipH="1">
            <a:off x="6629400" y="2590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543800" y="3429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a4= 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915400" y="3429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f4= 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50" idx="4"/>
            <a:endCxn id="70" idx="0"/>
          </p:cNvCxnSpPr>
          <p:nvPr/>
        </p:nvCxnSpPr>
        <p:spPr>
          <a:xfrm>
            <a:off x="8229600" y="3124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0" idx="6"/>
            <a:endCxn id="71" idx="0"/>
          </p:cNvCxnSpPr>
          <p:nvPr/>
        </p:nvCxnSpPr>
        <p:spPr>
          <a:xfrm>
            <a:off x="8915400" y="2590800"/>
            <a:ext cx="685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0363200" y="3429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d6= 19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50" idx="6"/>
            <a:endCxn id="76" idx="0"/>
          </p:cNvCxnSpPr>
          <p:nvPr/>
        </p:nvCxnSpPr>
        <p:spPr>
          <a:xfrm>
            <a:off x="8915400" y="2590800"/>
            <a:ext cx="2133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3429000" y="42672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 = 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-457200" y="4191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A1= 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2057400" y="2819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" y="2667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0"/>
            <a:endCxn id="6" idx="2"/>
          </p:cNvCxnSpPr>
          <p:nvPr/>
        </p:nvCxnSpPr>
        <p:spPr>
          <a:xfrm flipV="1">
            <a:off x="-2743200" y="3352800"/>
            <a:ext cx="685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228600" y="3200400"/>
            <a:ext cx="76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66800" y="4114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F4= 29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7" idx="6"/>
            <a:endCxn id="13" idx="0"/>
          </p:cNvCxnSpPr>
          <p:nvPr/>
        </p:nvCxnSpPr>
        <p:spPr>
          <a:xfrm>
            <a:off x="1676400" y="3200400"/>
            <a:ext cx="76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33800" y="2590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90800" y="4114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 = 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-228600" y="1066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6" idx="0"/>
          </p:cNvCxnSpPr>
          <p:nvPr/>
        </p:nvCxnSpPr>
        <p:spPr>
          <a:xfrm flipH="1">
            <a:off x="-1371600" y="1600200"/>
            <a:ext cx="11430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4"/>
            <a:endCxn id="7" idx="0"/>
          </p:cNvCxnSpPr>
          <p:nvPr/>
        </p:nvCxnSpPr>
        <p:spPr>
          <a:xfrm>
            <a:off x="457200" y="21336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6"/>
            <a:endCxn id="16" idx="0"/>
          </p:cNvCxnSpPr>
          <p:nvPr/>
        </p:nvCxnSpPr>
        <p:spPr>
          <a:xfrm>
            <a:off x="1143000" y="1600200"/>
            <a:ext cx="3276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3"/>
            <a:endCxn id="17" idx="0"/>
          </p:cNvCxnSpPr>
          <p:nvPr/>
        </p:nvCxnSpPr>
        <p:spPr>
          <a:xfrm flipH="1">
            <a:off x="3276600" y="3501371"/>
            <a:ext cx="658066" cy="61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67200" y="4114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 = 29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16" idx="6"/>
            <a:endCxn id="28" idx="0"/>
          </p:cNvCxnSpPr>
          <p:nvPr/>
        </p:nvCxnSpPr>
        <p:spPr>
          <a:xfrm flipH="1">
            <a:off x="4953000" y="3124200"/>
            <a:ext cx="152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3600" y="25146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8" idx="6"/>
            <a:endCxn id="33" idx="0"/>
          </p:cNvCxnSpPr>
          <p:nvPr/>
        </p:nvCxnSpPr>
        <p:spPr>
          <a:xfrm>
            <a:off x="1143000" y="1600200"/>
            <a:ext cx="5486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867400" y="4114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 = 33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7" idx="0"/>
            <a:endCxn id="33" idx="4"/>
          </p:cNvCxnSpPr>
          <p:nvPr/>
        </p:nvCxnSpPr>
        <p:spPr>
          <a:xfrm flipV="1">
            <a:off x="6553200" y="3581400"/>
            <a:ext cx="76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91400" y="4114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D6 = 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33" idx="5"/>
            <a:endCxn id="45" idx="0"/>
          </p:cNvCxnSpPr>
          <p:nvPr/>
        </p:nvCxnSpPr>
        <p:spPr>
          <a:xfrm>
            <a:off x="7114334" y="3425171"/>
            <a:ext cx="962866" cy="6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81200" y="2590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5" idx="0"/>
            <a:endCxn id="18" idx="5"/>
          </p:cNvCxnSpPr>
          <p:nvPr/>
        </p:nvCxnSpPr>
        <p:spPr>
          <a:xfrm flipH="1" flipV="1">
            <a:off x="942134" y="1977371"/>
            <a:ext cx="1724866" cy="61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86200" y="533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-1676400" y="2209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3124200" y="36576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 = 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-1143000" y="3581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A4= 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1336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" y="35052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a1= 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05000" y="3429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 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81400" y="33528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a4=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6" idx="0"/>
            <a:endCxn id="5" idx="2"/>
          </p:cNvCxnSpPr>
          <p:nvPr/>
        </p:nvCxnSpPr>
        <p:spPr>
          <a:xfrm flipV="1">
            <a:off x="-2438400" y="2743200"/>
            <a:ext cx="762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5"/>
          </p:cNvCxnSpPr>
          <p:nvPr/>
        </p:nvCxnSpPr>
        <p:spPr>
          <a:xfrm flipH="1" flipV="1">
            <a:off x="-505666" y="3120371"/>
            <a:ext cx="48466" cy="46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8" idx="3"/>
          </p:cNvCxnSpPr>
          <p:nvPr/>
        </p:nvCxnSpPr>
        <p:spPr>
          <a:xfrm flipV="1">
            <a:off x="1143000" y="3044171"/>
            <a:ext cx="353266" cy="46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0"/>
            <a:endCxn id="8" idx="4"/>
          </p:cNvCxnSpPr>
          <p:nvPr/>
        </p:nvCxnSpPr>
        <p:spPr>
          <a:xfrm flipH="1" flipV="1">
            <a:off x="1981200" y="32004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1" idx="0"/>
          </p:cNvCxnSpPr>
          <p:nvPr/>
        </p:nvCxnSpPr>
        <p:spPr>
          <a:xfrm>
            <a:off x="2667000" y="2667000"/>
            <a:ext cx="1600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5" idx="0"/>
          </p:cNvCxnSpPr>
          <p:nvPr/>
        </p:nvCxnSpPr>
        <p:spPr>
          <a:xfrm flipH="1">
            <a:off x="-990600" y="1066800"/>
            <a:ext cx="4876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3"/>
            <a:endCxn id="8" idx="0"/>
          </p:cNvCxnSpPr>
          <p:nvPr/>
        </p:nvCxnSpPr>
        <p:spPr>
          <a:xfrm flipH="1">
            <a:off x="1981200" y="1443971"/>
            <a:ext cx="2105866" cy="6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38800" y="1905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953000" y="32766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a1= 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00800" y="32766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 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077200" y="32004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a4= 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7" idx="0"/>
            <a:endCxn id="26" idx="2"/>
          </p:cNvCxnSpPr>
          <p:nvPr/>
        </p:nvCxnSpPr>
        <p:spPr>
          <a:xfrm flipV="1">
            <a:off x="56388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0"/>
            <a:endCxn id="26" idx="5"/>
          </p:cNvCxnSpPr>
          <p:nvPr/>
        </p:nvCxnSpPr>
        <p:spPr>
          <a:xfrm flipH="1" flipV="1">
            <a:off x="6809534" y="2815571"/>
            <a:ext cx="277066" cy="46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6"/>
          </p:cNvCxnSpPr>
          <p:nvPr/>
        </p:nvCxnSpPr>
        <p:spPr>
          <a:xfrm>
            <a:off x="7010400" y="2438400"/>
            <a:ext cx="1828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906000" y="3048000"/>
            <a:ext cx="13716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d6= 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26" idx="6"/>
            <a:endCxn id="36" idx="0"/>
          </p:cNvCxnSpPr>
          <p:nvPr/>
        </p:nvCxnSpPr>
        <p:spPr>
          <a:xfrm>
            <a:off x="7010400" y="2438400"/>
            <a:ext cx="3581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6"/>
            <a:endCxn id="26" idx="0"/>
          </p:cNvCxnSpPr>
          <p:nvPr/>
        </p:nvCxnSpPr>
        <p:spPr>
          <a:xfrm>
            <a:off x="5257800" y="1066800"/>
            <a:ext cx="1066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Femto</dc:creator>
  <cp:lastModifiedBy>Femto</cp:lastModifiedBy>
  <cp:revision>1</cp:revision>
  <dcterms:created xsi:type="dcterms:W3CDTF">2013-10-16T08:43:31Z</dcterms:created>
  <dcterms:modified xsi:type="dcterms:W3CDTF">2013-10-16T08:44:55Z</dcterms:modified>
</cp:coreProperties>
</file>