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7" r:id="rId5"/>
    <p:sldId id="262" r:id="rId6"/>
    <p:sldId id="260" r:id="rId7"/>
    <p:sldId id="265" r:id="rId8"/>
    <p:sldId id="266" r:id="rId9"/>
    <p:sldId id="268" r:id="rId10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72" d="100"/>
          <a:sy n="72" d="100"/>
        </p:scale>
        <p:origin x="-19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gs" Target="tags/tag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 /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4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2" y="5489848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hyperlink" Target="https://presentation-creation.ru/" TargetMode="Externa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0800000" flipV="1">
            <a:off x="244929" y="4508500"/>
            <a:ext cx="8826500" cy="2859134"/>
          </a:xfrm>
        </p:spPr>
        <p:txBody>
          <a:bodyPr>
            <a:noAutofit/>
          </a:bodyPr>
          <a:lstStyle/>
          <a:p>
            <a:r>
              <a:rPr lang="ru-RU" sz="3600" b="1" dirty="0"/>
              <a:t>Создание нейросети, которая будет определять, есть ли фото в базе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147664" y="5277937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1863501" y="470167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1919064" y="47445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147664" y="2763337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1791493" y="21870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214464" y="2274387"/>
            <a:ext cx="23189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Цели и задачи 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1919064" y="22299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147664" y="3601537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1863501" y="30252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1919064" y="30681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149252" y="4438150"/>
            <a:ext cx="4799012" cy="1587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1863501" y="386347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1919064" y="39063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147664" y="6138362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1863501" y="556210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1919064" y="56049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214464" y="3136400"/>
            <a:ext cx="378469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Актуальность нейросети 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214464" y="3976187"/>
            <a:ext cx="42438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Способы определения фото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214464" y="4817562"/>
            <a:ext cx="43272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Алгоритм работы нейросети 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214464" y="5668462"/>
            <a:ext cx="11154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Вывод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1" y="2222500"/>
            <a:ext cx="4764417" cy="4407332"/>
          </a:xfrm>
        </p:spPr>
        <p:txBody>
          <a:bodyPr>
            <a:noAutofit/>
          </a:bodyPr>
          <a:lstStyle/>
          <a:p>
            <a:r>
              <a:rPr lang="ru-RU" sz="2000" dirty="0"/>
              <a:t>Целью работы является создание нейросети, которая будет закреплена к какой-либо компании/организации. </a:t>
            </a:r>
          </a:p>
          <a:p>
            <a:r>
              <a:rPr lang="ru-RU" sz="2000" dirty="0"/>
              <a:t>Задачей является создание нейросети на языке программирования Python, способного загружать фото в базу данных и определять, есть ли оно там.</a:t>
            </a:r>
          </a:p>
          <a:p>
            <a:r>
              <a:rPr lang="ru-RU" sz="2000" dirty="0"/>
              <a:t>Объект исследования:Нейросеть, способная загружать фото в базу данных и определять, если ли оно там. </a:t>
            </a:r>
          </a:p>
          <a:p>
            <a:r>
              <a:rPr lang="ru-RU" sz="2000" dirty="0"/>
              <a:t> Метод исследования :Написание кода на языке программирования Python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396B-1779-2F0E-0D34-B560A9CE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Актуальность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F52AA-9894-9E35-A159-3E6EE9EE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 появлением больших объемов цифровых данных, таких как фотографии, стало очень сложно управлять их хранением и поиском. Такая </a:t>
            </a:r>
            <a:r>
              <a:rPr lang="ru-RU" dirty="0" err="1"/>
              <a:t>нейросеть</a:t>
            </a:r>
            <a:r>
              <a:rPr lang="ru-RU" dirty="0"/>
              <a:t> может значительно упростить и ускорить процесс обработки данных и поиска информации.
Кроме того, такая </a:t>
            </a:r>
            <a:r>
              <a:rPr lang="ru-RU" dirty="0" err="1"/>
              <a:t>нейросеть</a:t>
            </a:r>
            <a:r>
              <a:rPr lang="ru-RU" dirty="0"/>
              <a:t> может найти применение в различных сферах, включая медицину, правоохранительные органы, банковскую сферу, а также в сфере маркетинга и рекламы. Например, она может быть использована для сравнения фотографий животных или людей, что может помочь в поиске пропавших или установлении личности подозреваемых в совершении преступлений. Также </a:t>
            </a:r>
            <a:r>
              <a:rPr lang="ru-RU" dirty="0" err="1"/>
              <a:t>нейросеть</a:t>
            </a:r>
            <a:r>
              <a:rPr lang="ru-RU" dirty="0"/>
              <a:t> может быть использована для поиска фотографий клиентов в базе данных банков и других организаций.</a:t>
            </a:r>
          </a:p>
        </p:txBody>
      </p:sp>
    </p:spTree>
    <p:extLst>
      <p:ext uri="{BB962C8B-B14F-4D97-AF65-F5344CB8AC3E}">
        <p14:creationId xmlns:p14="http://schemas.microsoft.com/office/powerpoint/2010/main" val="11182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определения фото по базе данных: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30213" y="1916113"/>
            <a:ext cx="8713787" cy="4249737"/>
          </a:xfrm>
        </p:spPr>
        <p:txBody>
          <a:bodyPr>
            <a:normAutofit/>
          </a:bodyPr>
          <a:lstStyle/>
          <a:p>
            <a:r>
              <a:rPr lang="ru-RU" dirty="0"/>
              <a:t>Бумажная версия(в папках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r>
              <a:rPr lang="ru-RU" dirty="0"/>
              <a:t>С помощью нейросети и базы данных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CB04A57-2CB0-16B7-0A27-F9A9C9C3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79" y="3764644"/>
            <a:ext cx="2750220" cy="2157186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5E80C0F5-5443-510D-F0BF-92F457735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34" y="3764644"/>
            <a:ext cx="3062810" cy="21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определения фото по базе данных 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4294967295"/>
          </p:nvPr>
        </p:nvSpPr>
        <p:spPr>
          <a:xfrm>
            <a:off x="430213" y="1916113"/>
            <a:ext cx="8713787" cy="4249737"/>
          </a:xfrm>
        </p:spPr>
        <p:txBody>
          <a:bodyPr>
            <a:normAutofit/>
          </a:bodyPr>
          <a:lstStyle/>
          <a:p>
            <a:r>
              <a:rPr lang="ru-RU" sz="2400" dirty="0"/>
              <a:t>Бумажная версия(в папках и </a:t>
            </a:r>
            <a:r>
              <a:rPr lang="ru-RU" sz="2400" dirty="0" err="1"/>
              <a:t>т.д</a:t>
            </a:r>
            <a:r>
              <a:rPr lang="ru-RU" sz="2400" dirty="0"/>
              <a:t>) </a:t>
            </a:r>
          </a:p>
          <a:p>
            <a:r>
              <a:rPr lang="ru-RU" sz="2400" dirty="0"/>
              <a:t>Плюсы: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Могут храниться под рукой </a:t>
            </a:r>
          </a:p>
          <a:p>
            <a:r>
              <a:rPr lang="ru-RU" sz="2400" dirty="0"/>
              <a:t>Минусы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Может потеряться папка.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Не очень большой объём данных может хранится </a:t>
            </a: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A08F6-0396-6383-02AD-95C2F95E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определения фото по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37764-D032-0CC6-EF8F-9F9A50E8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нейросети и базы данных:</a:t>
            </a:r>
          </a:p>
          <a:p>
            <a:endParaRPr lang="ru-RU" dirty="0"/>
          </a:p>
          <a:p>
            <a:r>
              <a:rPr lang="ru-RU" dirty="0"/>
              <a:t>Плюсы: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Большой объем хранения фото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Легко загрузить фото и легко найти его в базе </a:t>
            </a:r>
          </a:p>
          <a:p>
            <a:r>
              <a:rPr lang="ru-RU" dirty="0"/>
              <a:t>Минусы:</a:t>
            </a:r>
          </a:p>
          <a:p>
            <a:r>
              <a:rPr lang="ru-RU" dirty="0"/>
              <a:t>Не обнаружил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9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186E-4EA7-8F63-EF83-0E55F14A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работы нейросети: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2C6F72F-83FE-EAE0-EAF7-7B8449315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9" y="3683000"/>
            <a:ext cx="4065872" cy="1365879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A5B0B8A-8C50-DFB0-0A8B-55D8258C8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11" y="5116284"/>
            <a:ext cx="4345214" cy="136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DF648-B45C-128E-AF5F-98AEFC8B1970}"/>
              </a:ext>
            </a:extLst>
          </p:cNvPr>
          <p:cNvSpPr txBox="1"/>
          <p:nvPr/>
        </p:nvSpPr>
        <p:spPr>
          <a:xfrm>
            <a:off x="281214" y="2328614"/>
            <a:ext cx="86112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Алгоритм работы нейросети заключается в том, что мы добавляем ссылку на фото в «photo_name». Если фотография есть в базе данных, то будет выдавать:Фотография уже есть в базе данных, если же её нет в базе, фотография будет добавлена в базу данных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CF94D-FC18-8324-6379-F34CFA2B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9FF05-0880-F7EB-ED23-33A30458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Таким образом, </a:t>
            </a:r>
            <a:r>
              <a:rPr lang="ru-RU" sz="2400" dirty="0" err="1"/>
              <a:t>нейросеть</a:t>
            </a:r>
            <a:r>
              <a:rPr lang="ru-RU" sz="2400" dirty="0"/>
              <a:t>, которая может загружать фотографии в базу данных и определять, есть ли она уже в базе или нет, является очень актуальной и может найти широкое применение в разных сферах деятельности.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BF339D0-B692-1669-7DB7-C4188538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809395"/>
            <a:ext cx="3937000" cy="26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d153868d5c0dfcaba532a97b8771031c619c6f8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180</Words>
  <Application>Microsoft Office PowerPoint</Application>
  <PresentationFormat>Экран (4:3)</PresentationFormat>
  <Paragraphs>22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Создание нейросети, которая будет определять, есть ли фото в базе данных. </vt:lpstr>
      <vt:lpstr>Оглавление</vt:lpstr>
      <vt:lpstr>Цели и задачи:</vt:lpstr>
      <vt:lpstr>Актуальность нейронной сети</vt:lpstr>
      <vt:lpstr>Способы определения фото по базе данных:</vt:lpstr>
      <vt:lpstr>Способы определения фото по базе данных </vt:lpstr>
      <vt:lpstr>Способы определения фото по базе данных</vt:lpstr>
      <vt:lpstr>Алгоритм работы нейросети:</vt:lpstr>
      <vt:lpstr>Вывод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Антон Кочунов</cp:lastModifiedBy>
  <cp:revision>1397</cp:revision>
  <dcterms:created xsi:type="dcterms:W3CDTF">2018-02-25T09:09:03Z</dcterms:created>
  <dcterms:modified xsi:type="dcterms:W3CDTF">2023-04-07T04:19:40Z</dcterms:modified>
</cp:coreProperties>
</file>