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65" r:id="rId5"/>
    <p:sldId id="310" r:id="rId6"/>
    <p:sldId id="323" r:id="rId7"/>
    <p:sldId id="319" r:id="rId8"/>
    <p:sldId id="317" r:id="rId9"/>
    <p:sldId id="322" r:id="rId10"/>
    <p:sldId id="340" r:id="rId11"/>
    <p:sldId id="324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25" r:id="rId20"/>
    <p:sldId id="341" r:id="rId21"/>
    <p:sldId id="326" r:id="rId22"/>
    <p:sldId id="327" r:id="rId23"/>
    <p:sldId id="328" r:id="rId24"/>
    <p:sldId id="329" r:id="rId25"/>
    <p:sldId id="331" r:id="rId26"/>
  </p:sldIdLst>
  <p:sldSz cx="12188825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29" autoAdjust="0"/>
  </p:normalViewPr>
  <p:slideViewPr>
    <p:cSldViewPr showGuides="1">
      <p:cViewPr>
        <p:scale>
          <a:sx n="70" d="100"/>
          <a:sy n="70" d="100"/>
        </p:scale>
        <p:origin x="77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5CAAC4-9F20-4211-8D47-B0EFBAFBE0C4}" type="doc">
      <dgm:prSet loTypeId="urn:microsoft.com/office/officeart/2005/8/layout/targe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D2677C2-7755-4B95-9174-A77532E6209A}">
      <dgm:prSet phldrT="[Text]"/>
      <dgm:spPr/>
      <dgm:t>
        <a:bodyPr/>
        <a:lstStyle/>
        <a:p>
          <a:r>
            <a:rPr lang="en-US" dirty="0"/>
            <a:t>Aazmir Bhatti</a:t>
          </a:r>
        </a:p>
      </dgm:t>
    </dgm:pt>
    <dgm:pt modelId="{501ECC60-DEE8-4992-A7D9-38C8E3E83EB9}" type="parTrans" cxnId="{09892F28-9CEB-4AE6-AA98-9B8259B81615}">
      <dgm:prSet/>
      <dgm:spPr/>
      <dgm:t>
        <a:bodyPr/>
        <a:lstStyle/>
        <a:p>
          <a:endParaRPr lang="en-US"/>
        </a:p>
      </dgm:t>
    </dgm:pt>
    <dgm:pt modelId="{3981BD19-C422-4C6D-9DB3-D6E7B1E16B7B}" type="sibTrans" cxnId="{09892F28-9CEB-4AE6-AA98-9B8259B81615}">
      <dgm:prSet/>
      <dgm:spPr/>
      <dgm:t>
        <a:bodyPr/>
        <a:lstStyle/>
        <a:p>
          <a:endParaRPr lang="en-US"/>
        </a:p>
      </dgm:t>
    </dgm:pt>
    <dgm:pt modelId="{3572CFDB-CCD4-4E59-95A5-3A474704B2A1}">
      <dgm:prSet phldrT="[Text]"/>
      <dgm:spPr/>
      <dgm:t>
        <a:bodyPr/>
        <a:lstStyle/>
        <a:p>
          <a:r>
            <a:rPr lang="en-US" dirty="0"/>
            <a:t>Report, Presentation  </a:t>
          </a:r>
        </a:p>
      </dgm:t>
    </dgm:pt>
    <dgm:pt modelId="{91AAEBAA-2C68-45D1-BD98-A5F0F2470CF9}" type="parTrans" cxnId="{CC69CC42-1432-4479-9648-212AF1C1CB52}">
      <dgm:prSet/>
      <dgm:spPr/>
      <dgm:t>
        <a:bodyPr/>
        <a:lstStyle/>
        <a:p>
          <a:endParaRPr lang="en-US"/>
        </a:p>
      </dgm:t>
    </dgm:pt>
    <dgm:pt modelId="{A4FAEE04-8B2B-4250-8034-D0D4FC77720E}" type="sibTrans" cxnId="{CC69CC42-1432-4479-9648-212AF1C1CB52}">
      <dgm:prSet/>
      <dgm:spPr/>
      <dgm:t>
        <a:bodyPr/>
        <a:lstStyle/>
        <a:p>
          <a:endParaRPr lang="en-US"/>
        </a:p>
      </dgm:t>
    </dgm:pt>
    <dgm:pt modelId="{EC4A8F8B-A3E5-471B-AAE1-5938E70CBB81}">
      <dgm:prSet phldrT="[Text]"/>
      <dgm:spPr/>
      <dgm:t>
        <a:bodyPr/>
        <a:lstStyle/>
        <a:p>
          <a:r>
            <a:rPr lang="en-US" dirty="0"/>
            <a:t>Abdur Rahim</a:t>
          </a:r>
        </a:p>
      </dgm:t>
    </dgm:pt>
    <dgm:pt modelId="{490F9A24-F0C0-4FD9-9C51-E593EBF40D4A}" type="parTrans" cxnId="{243EE3B7-0CBD-484F-A9E0-17BD585DB66C}">
      <dgm:prSet/>
      <dgm:spPr/>
      <dgm:t>
        <a:bodyPr/>
        <a:lstStyle/>
        <a:p>
          <a:endParaRPr lang="en-US"/>
        </a:p>
      </dgm:t>
    </dgm:pt>
    <dgm:pt modelId="{9E663144-AE32-4B19-B249-3575D63F56F4}" type="sibTrans" cxnId="{243EE3B7-0CBD-484F-A9E0-17BD585DB66C}">
      <dgm:prSet/>
      <dgm:spPr/>
      <dgm:t>
        <a:bodyPr/>
        <a:lstStyle/>
        <a:p>
          <a:endParaRPr lang="en-US"/>
        </a:p>
      </dgm:t>
    </dgm:pt>
    <dgm:pt modelId="{9FA6220E-D428-4BAF-B997-40A536C3052A}">
      <dgm:prSet phldrT="[Text]"/>
      <dgm:spPr/>
      <dgm:t>
        <a:bodyPr/>
        <a:lstStyle/>
        <a:p>
          <a:r>
            <a:rPr lang="en-US" dirty="0"/>
            <a:t>Proteus</a:t>
          </a:r>
        </a:p>
      </dgm:t>
    </dgm:pt>
    <dgm:pt modelId="{D7AC599E-D6BB-4011-94D6-204E36C3F588}" type="parTrans" cxnId="{2CFDA405-22E7-42BB-9CD7-3BE6612EF4BB}">
      <dgm:prSet/>
      <dgm:spPr/>
      <dgm:t>
        <a:bodyPr/>
        <a:lstStyle/>
        <a:p>
          <a:endParaRPr lang="en-US"/>
        </a:p>
      </dgm:t>
    </dgm:pt>
    <dgm:pt modelId="{8FDDAA05-A38D-4599-8D37-1321BEC96430}" type="sibTrans" cxnId="{2CFDA405-22E7-42BB-9CD7-3BE6612EF4BB}">
      <dgm:prSet/>
      <dgm:spPr/>
      <dgm:t>
        <a:bodyPr/>
        <a:lstStyle/>
        <a:p>
          <a:endParaRPr lang="en-US"/>
        </a:p>
      </dgm:t>
    </dgm:pt>
    <dgm:pt modelId="{61F6CD89-1C31-44DD-9B8F-81B9FC50C1C2}">
      <dgm:prSet phldrT="[Text]"/>
      <dgm:spPr/>
      <dgm:t>
        <a:bodyPr/>
        <a:lstStyle/>
        <a:p>
          <a:r>
            <a:rPr lang="en-US" dirty="0"/>
            <a:t>Hardware: Decoders,4-bit Adders,Jk flip flop</a:t>
          </a:r>
        </a:p>
      </dgm:t>
    </dgm:pt>
    <dgm:pt modelId="{683023E9-2F1B-4370-9C13-BD13E2DA6C72}" type="parTrans" cxnId="{A240AEDA-45A1-471C-97DE-22C9E66D62A1}">
      <dgm:prSet/>
      <dgm:spPr/>
      <dgm:t>
        <a:bodyPr/>
        <a:lstStyle/>
        <a:p>
          <a:endParaRPr lang="en-US"/>
        </a:p>
      </dgm:t>
    </dgm:pt>
    <dgm:pt modelId="{AFCC173A-397B-4A44-8D0F-F281122E8102}" type="sibTrans" cxnId="{A240AEDA-45A1-471C-97DE-22C9E66D62A1}">
      <dgm:prSet/>
      <dgm:spPr/>
      <dgm:t>
        <a:bodyPr/>
        <a:lstStyle/>
        <a:p>
          <a:endParaRPr lang="en-US"/>
        </a:p>
      </dgm:t>
    </dgm:pt>
    <dgm:pt modelId="{AEF88831-FDA1-4C24-AE99-F89908F69F05}">
      <dgm:prSet phldrT="[Text]"/>
      <dgm:spPr/>
      <dgm:t>
        <a:bodyPr/>
        <a:lstStyle/>
        <a:p>
          <a:r>
            <a:rPr lang="en-US" dirty="0"/>
            <a:t>Waleed Amir</a:t>
          </a:r>
        </a:p>
      </dgm:t>
    </dgm:pt>
    <dgm:pt modelId="{10877EBA-0E99-442B-9761-B9213502AC46}" type="parTrans" cxnId="{F6B81416-9AB0-4594-94EF-5DE296FE4202}">
      <dgm:prSet/>
      <dgm:spPr/>
      <dgm:t>
        <a:bodyPr/>
        <a:lstStyle/>
        <a:p>
          <a:endParaRPr lang="en-US"/>
        </a:p>
      </dgm:t>
    </dgm:pt>
    <dgm:pt modelId="{8BC91F66-4949-4564-B675-F685A937B30C}" type="sibTrans" cxnId="{F6B81416-9AB0-4594-94EF-5DE296FE4202}">
      <dgm:prSet/>
      <dgm:spPr/>
      <dgm:t>
        <a:bodyPr/>
        <a:lstStyle/>
        <a:p>
          <a:endParaRPr lang="en-US"/>
        </a:p>
      </dgm:t>
    </dgm:pt>
    <dgm:pt modelId="{4A938F74-1FB1-4C37-A409-AC12FFE275CF}">
      <dgm:prSet phldrT="[Text]"/>
      <dgm:spPr/>
      <dgm:t>
        <a:bodyPr/>
        <a:lstStyle/>
        <a:p>
          <a:r>
            <a:rPr lang="en-US" dirty="0"/>
            <a:t>4-bit adder, decoder</a:t>
          </a:r>
        </a:p>
      </dgm:t>
    </dgm:pt>
    <dgm:pt modelId="{C449727E-D68E-4865-9696-9108B0D8E2A9}" type="parTrans" cxnId="{C66B6844-FE95-4A94-859B-339E4881A054}">
      <dgm:prSet/>
      <dgm:spPr/>
      <dgm:t>
        <a:bodyPr/>
        <a:lstStyle/>
        <a:p>
          <a:endParaRPr lang="en-US"/>
        </a:p>
      </dgm:t>
    </dgm:pt>
    <dgm:pt modelId="{C8856EA3-27E2-4C08-AEF7-D0F87576B1F7}" type="sibTrans" cxnId="{C66B6844-FE95-4A94-859B-339E4881A054}">
      <dgm:prSet/>
      <dgm:spPr/>
      <dgm:t>
        <a:bodyPr/>
        <a:lstStyle/>
        <a:p>
          <a:endParaRPr lang="en-US"/>
        </a:p>
      </dgm:t>
    </dgm:pt>
    <dgm:pt modelId="{761CDB70-632C-4600-B18C-011E3EF8A516}">
      <dgm:prSet phldrT="[Text]"/>
      <dgm:spPr/>
      <dgm:t>
        <a:bodyPr/>
        <a:lstStyle/>
        <a:p>
          <a:r>
            <a:rPr lang="en-US" dirty="0"/>
            <a:t>7-Segment display, State diagrams.</a:t>
          </a:r>
        </a:p>
      </dgm:t>
    </dgm:pt>
    <dgm:pt modelId="{B96B4CA5-9FEB-4DD9-9449-ECBC6175461E}" type="parTrans" cxnId="{3E965ECC-76D0-4B37-8F54-B1A5420363D3}">
      <dgm:prSet/>
      <dgm:spPr/>
      <dgm:t>
        <a:bodyPr/>
        <a:lstStyle/>
        <a:p>
          <a:endParaRPr lang="en-US"/>
        </a:p>
      </dgm:t>
    </dgm:pt>
    <dgm:pt modelId="{24668054-008F-4778-B2C5-957439C57ACD}" type="sibTrans" cxnId="{3E965ECC-76D0-4B37-8F54-B1A5420363D3}">
      <dgm:prSet/>
      <dgm:spPr/>
      <dgm:t>
        <a:bodyPr/>
        <a:lstStyle/>
        <a:p>
          <a:endParaRPr lang="en-US"/>
        </a:p>
      </dgm:t>
    </dgm:pt>
    <dgm:pt modelId="{F14FE441-596A-4C7F-9D3E-5857E01F4A14}">
      <dgm:prSet phldrT="[Text]"/>
      <dgm:spPr/>
      <dgm:t>
        <a:bodyPr/>
        <a:lstStyle/>
        <a:p>
          <a:r>
            <a:rPr lang="en-US" dirty="0"/>
            <a:t>Currency state diagram</a:t>
          </a:r>
        </a:p>
      </dgm:t>
    </dgm:pt>
    <dgm:pt modelId="{9FA788E2-9738-45D6-A3AC-59E20992E34B}" type="parTrans" cxnId="{74480A0A-B24D-46CB-A676-04086FE34AC0}">
      <dgm:prSet/>
      <dgm:spPr/>
      <dgm:t>
        <a:bodyPr/>
        <a:lstStyle/>
        <a:p>
          <a:endParaRPr lang="en-US"/>
        </a:p>
      </dgm:t>
    </dgm:pt>
    <dgm:pt modelId="{D88026F4-5CB7-4DA3-AA2B-CAFF08CC258E}" type="sibTrans" cxnId="{74480A0A-B24D-46CB-A676-04086FE34AC0}">
      <dgm:prSet/>
      <dgm:spPr/>
      <dgm:t>
        <a:bodyPr/>
        <a:lstStyle/>
        <a:p>
          <a:endParaRPr lang="en-US"/>
        </a:p>
      </dgm:t>
    </dgm:pt>
    <dgm:pt modelId="{C19B108C-81BD-4256-B865-D9679261A521}" type="pres">
      <dgm:prSet presAssocID="{FD5CAAC4-9F20-4211-8D47-B0EFBAFBE0C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654065D3-E9C8-43CE-A764-8270CDA7B8D8}" type="pres">
      <dgm:prSet presAssocID="{4D2677C2-7755-4B95-9174-A77532E6209A}" presName="circle1" presStyleLbl="node1" presStyleIdx="0" presStyleCnt="3"/>
      <dgm:spPr/>
    </dgm:pt>
    <dgm:pt modelId="{0246D21B-2E56-4FCC-8F32-7CCE105EC1A2}" type="pres">
      <dgm:prSet presAssocID="{4D2677C2-7755-4B95-9174-A77532E6209A}" presName="space" presStyleCnt="0"/>
      <dgm:spPr/>
    </dgm:pt>
    <dgm:pt modelId="{9B38F014-1CF3-4589-A7CD-697219B9F8DA}" type="pres">
      <dgm:prSet presAssocID="{4D2677C2-7755-4B95-9174-A77532E6209A}" presName="rect1" presStyleLbl="alignAcc1" presStyleIdx="0" presStyleCnt="3" custLinFactNeighborX="-543"/>
      <dgm:spPr/>
    </dgm:pt>
    <dgm:pt modelId="{98B81011-193D-4C6E-B16D-644674AA1B80}" type="pres">
      <dgm:prSet presAssocID="{EC4A8F8B-A3E5-471B-AAE1-5938E70CBB81}" presName="vertSpace2" presStyleLbl="node1" presStyleIdx="0" presStyleCnt="3"/>
      <dgm:spPr/>
    </dgm:pt>
    <dgm:pt modelId="{4C77CB2E-1F2D-4E1A-9ACB-822EDA28E723}" type="pres">
      <dgm:prSet presAssocID="{EC4A8F8B-A3E5-471B-AAE1-5938E70CBB81}" presName="circle2" presStyleLbl="node1" presStyleIdx="1" presStyleCnt="3"/>
      <dgm:spPr/>
    </dgm:pt>
    <dgm:pt modelId="{5661137B-AB0F-4ED8-8130-5DB7F194F37F}" type="pres">
      <dgm:prSet presAssocID="{EC4A8F8B-A3E5-471B-AAE1-5938E70CBB81}" presName="rect2" presStyleLbl="alignAcc1" presStyleIdx="1" presStyleCnt="3"/>
      <dgm:spPr/>
    </dgm:pt>
    <dgm:pt modelId="{F0DAF2D7-50A8-466D-9B68-8912DFA86358}" type="pres">
      <dgm:prSet presAssocID="{AEF88831-FDA1-4C24-AE99-F89908F69F05}" presName="vertSpace3" presStyleLbl="node1" presStyleIdx="1" presStyleCnt="3"/>
      <dgm:spPr/>
    </dgm:pt>
    <dgm:pt modelId="{A6C426D4-04C1-40A6-86C9-011C13CFB15B}" type="pres">
      <dgm:prSet presAssocID="{AEF88831-FDA1-4C24-AE99-F89908F69F05}" presName="circle3" presStyleLbl="node1" presStyleIdx="2" presStyleCnt="3"/>
      <dgm:spPr/>
    </dgm:pt>
    <dgm:pt modelId="{C11E0488-EC0E-4500-AF30-5011A39A9AED}" type="pres">
      <dgm:prSet presAssocID="{AEF88831-FDA1-4C24-AE99-F89908F69F05}" presName="rect3" presStyleLbl="alignAcc1" presStyleIdx="2" presStyleCnt="3" custLinFactNeighborX="-543" custLinFactNeighborY="-978"/>
      <dgm:spPr/>
    </dgm:pt>
    <dgm:pt modelId="{31519FFB-FB4E-4744-B894-759E3A64368F}" type="pres">
      <dgm:prSet presAssocID="{4D2677C2-7755-4B95-9174-A77532E6209A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92D8B73D-B890-4FDB-A3E4-04F1336F22D7}" type="pres">
      <dgm:prSet presAssocID="{4D2677C2-7755-4B95-9174-A77532E6209A}" presName="rect1ChTx" presStyleLbl="alignAcc1" presStyleIdx="2" presStyleCnt="3">
        <dgm:presLayoutVars>
          <dgm:bulletEnabled val="1"/>
        </dgm:presLayoutVars>
      </dgm:prSet>
      <dgm:spPr/>
    </dgm:pt>
    <dgm:pt modelId="{7FF16DE7-D550-4CBB-B7F1-5263C2226D88}" type="pres">
      <dgm:prSet presAssocID="{EC4A8F8B-A3E5-471B-AAE1-5938E70CBB81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AD3DDE6B-39A7-4AEB-8DCF-78C2FFD7EDF4}" type="pres">
      <dgm:prSet presAssocID="{EC4A8F8B-A3E5-471B-AAE1-5938E70CBB81}" presName="rect2ChTx" presStyleLbl="alignAcc1" presStyleIdx="2" presStyleCnt="3">
        <dgm:presLayoutVars>
          <dgm:bulletEnabled val="1"/>
        </dgm:presLayoutVars>
      </dgm:prSet>
      <dgm:spPr/>
    </dgm:pt>
    <dgm:pt modelId="{091A86C8-CC38-4DFC-A0C6-C3580CB2C9DA}" type="pres">
      <dgm:prSet presAssocID="{AEF88831-FDA1-4C24-AE99-F89908F69F05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E032ED27-7A81-420A-AB9D-98CC60D5ACF3}" type="pres">
      <dgm:prSet presAssocID="{AEF88831-FDA1-4C24-AE99-F89908F69F05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2CFDA405-22E7-42BB-9CD7-3BE6612EF4BB}" srcId="{EC4A8F8B-A3E5-471B-AAE1-5938E70CBB81}" destId="{9FA6220E-D428-4BAF-B997-40A536C3052A}" srcOrd="0" destOrd="0" parTransId="{D7AC599E-D6BB-4011-94D6-204E36C3F588}" sibTransId="{8FDDAA05-A38D-4599-8D37-1321BEC96430}"/>
    <dgm:cxn modelId="{74480A0A-B24D-46CB-A676-04086FE34AC0}" srcId="{4D2677C2-7755-4B95-9174-A77532E6209A}" destId="{F14FE441-596A-4C7F-9D3E-5857E01F4A14}" srcOrd="1" destOrd="0" parTransId="{9FA788E2-9738-45D6-A3AC-59E20992E34B}" sibTransId="{D88026F4-5CB7-4DA3-AA2B-CAFF08CC258E}"/>
    <dgm:cxn modelId="{F6B81416-9AB0-4594-94EF-5DE296FE4202}" srcId="{FD5CAAC4-9F20-4211-8D47-B0EFBAFBE0C4}" destId="{AEF88831-FDA1-4C24-AE99-F89908F69F05}" srcOrd="2" destOrd="0" parTransId="{10877EBA-0E99-442B-9761-B9213502AC46}" sibTransId="{8BC91F66-4949-4564-B675-F685A937B30C}"/>
    <dgm:cxn modelId="{09892F28-9CEB-4AE6-AA98-9B8259B81615}" srcId="{FD5CAAC4-9F20-4211-8D47-B0EFBAFBE0C4}" destId="{4D2677C2-7755-4B95-9174-A77532E6209A}" srcOrd="0" destOrd="0" parTransId="{501ECC60-DEE8-4992-A7D9-38C8E3E83EB9}" sibTransId="{3981BD19-C422-4C6D-9DB3-D6E7B1E16B7B}"/>
    <dgm:cxn modelId="{CC69CC42-1432-4479-9648-212AF1C1CB52}" srcId="{4D2677C2-7755-4B95-9174-A77532E6209A}" destId="{3572CFDB-CCD4-4E59-95A5-3A474704B2A1}" srcOrd="0" destOrd="0" parTransId="{91AAEBAA-2C68-45D1-BD98-A5F0F2470CF9}" sibTransId="{A4FAEE04-8B2B-4250-8034-D0D4FC77720E}"/>
    <dgm:cxn modelId="{C66B6844-FE95-4A94-859B-339E4881A054}" srcId="{AEF88831-FDA1-4C24-AE99-F89908F69F05}" destId="{4A938F74-1FB1-4C37-A409-AC12FFE275CF}" srcOrd="0" destOrd="0" parTransId="{C449727E-D68E-4865-9696-9108B0D8E2A9}" sibTransId="{C8856EA3-27E2-4C08-AEF7-D0F87576B1F7}"/>
    <dgm:cxn modelId="{AA8D086E-2360-462A-A42C-451C6901413E}" type="presOf" srcId="{4A938F74-1FB1-4C37-A409-AC12FFE275CF}" destId="{E032ED27-7A81-420A-AB9D-98CC60D5ACF3}" srcOrd="0" destOrd="0" presId="urn:microsoft.com/office/officeart/2005/8/layout/target3"/>
    <dgm:cxn modelId="{4C3C3253-6ED6-4E60-9D22-D05FB6B5D290}" type="presOf" srcId="{EC4A8F8B-A3E5-471B-AAE1-5938E70CBB81}" destId="{5661137B-AB0F-4ED8-8130-5DB7F194F37F}" srcOrd="0" destOrd="0" presId="urn:microsoft.com/office/officeart/2005/8/layout/target3"/>
    <dgm:cxn modelId="{8B94DC5A-79C9-437F-9A08-FE85C0B24854}" type="presOf" srcId="{FD5CAAC4-9F20-4211-8D47-B0EFBAFBE0C4}" destId="{C19B108C-81BD-4256-B865-D9679261A521}" srcOrd="0" destOrd="0" presId="urn:microsoft.com/office/officeart/2005/8/layout/target3"/>
    <dgm:cxn modelId="{4F01CE89-E8CC-4D56-AE0D-181980153B3E}" type="presOf" srcId="{61F6CD89-1C31-44DD-9B8F-81B9FC50C1C2}" destId="{AD3DDE6B-39A7-4AEB-8DCF-78C2FFD7EDF4}" srcOrd="0" destOrd="1" presId="urn:microsoft.com/office/officeart/2005/8/layout/target3"/>
    <dgm:cxn modelId="{5841EDAA-D561-44E3-9A90-C70E93B5FB83}" type="presOf" srcId="{AEF88831-FDA1-4C24-AE99-F89908F69F05}" destId="{091A86C8-CC38-4DFC-A0C6-C3580CB2C9DA}" srcOrd="1" destOrd="0" presId="urn:microsoft.com/office/officeart/2005/8/layout/target3"/>
    <dgm:cxn modelId="{243EE3B7-0CBD-484F-A9E0-17BD585DB66C}" srcId="{FD5CAAC4-9F20-4211-8D47-B0EFBAFBE0C4}" destId="{EC4A8F8B-A3E5-471B-AAE1-5938E70CBB81}" srcOrd="1" destOrd="0" parTransId="{490F9A24-F0C0-4FD9-9C51-E593EBF40D4A}" sibTransId="{9E663144-AE32-4B19-B249-3575D63F56F4}"/>
    <dgm:cxn modelId="{599347BD-80E2-4EB5-98D8-25B2A2A0DA0E}" type="presOf" srcId="{AEF88831-FDA1-4C24-AE99-F89908F69F05}" destId="{C11E0488-EC0E-4500-AF30-5011A39A9AED}" srcOrd="0" destOrd="0" presId="urn:microsoft.com/office/officeart/2005/8/layout/target3"/>
    <dgm:cxn modelId="{3EE646C1-B760-4F6B-8A6E-98086D1B58B0}" type="presOf" srcId="{9FA6220E-D428-4BAF-B997-40A536C3052A}" destId="{AD3DDE6B-39A7-4AEB-8DCF-78C2FFD7EDF4}" srcOrd="0" destOrd="0" presId="urn:microsoft.com/office/officeart/2005/8/layout/target3"/>
    <dgm:cxn modelId="{CEDBA9C2-89CE-4CA9-9EDF-2ABCBDA55880}" type="presOf" srcId="{4D2677C2-7755-4B95-9174-A77532E6209A}" destId="{31519FFB-FB4E-4744-B894-759E3A64368F}" srcOrd="1" destOrd="0" presId="urn:microsoft.com/office/officeart/2005/8/layout/target3"/>
    <dgm:cxn modelId="{21FEA2C6-0D99-401D-8205-80EBF67303C3}" type="presOf" srcId="{3572CFDB-CCD4-4E59-95A5-3A474704B2A1}" destId="{92D8B73D-B890-4FDB-A3E4-04F1336F22D7}" srcOrd="0" destOrd="0" presId="urn:microsoft.com/office/officeart/2005/8/layout/target3"/>
    <dgm:cxn modelId="{3E965ECC-76D0-4B37-8F54-B1A5420363D3}" srcId="{AEF88831-FDA1-4C24-AE99-F89908F69F05}" destId="{761CDB70-632C-4600-B18C-011E3EF8A516}" srcOrd="1" destOrd="0" parTransId="{B96B4CA5-9FEB-4DD9-9449-ECBC6175461E}" sibTransId="{24668054-008F-4778-B2C5-957439C57ACD}"/>
    <dgm:cxn modelId="{A240AEDA-45A1-471C-97DE-22C9E66D62A1}" srcId="{EC4A8F8B-A3E5-471B-AAE1-5938E70CBB81}" destId="{61F6CD89-1C31-44DD-9B8F-81B9FC50C1C2}" srcOrd="1" destOrd="0" parTransId="{683023E9-2F1B-4370-9C13-BD13E2DA6C72}" sibTransId="{AFCC173A-397B-4A44-8D0F-F281122E8102}"/>
    <dgm:cxn modelId="{977641E4-72EC-4C90-84B9-2FD6A8862436}" type="presOf" srcId="{EC4A8F8B-A3E5-471B-AAE1-5938E70CBB81}" destId="{7FF16DE7-D550-4CBB-B7F1-5263C2226D88}" srcOrd="1" destOrd="0" presId="urn:microsoft.com/office/officeart/2005/8/layout/target3"/>
    <dgm:cxn modelId="{FF9816F0-EE25-46D1-A98B-64611733E387}" type="presOf" srcId="{761CDB70-632C-4600-B18C-011E3EF8A516}" destId="{E032ED27-7A81-420A-AB9D-98CC60D5ACF3}" srcOrd="0" destOrd="1" presId="urn:microsoft.com/office/officeart/2005/8/layout/target3"/>
    <dgm:cxn modelId="{CF0AB4F2-2FD1-44D8-BC5D-CC28F6FF953F}" type="presOf" srcId="{4D2677C2-7755-4B95-9174-A77532E6209A}" destId="{9B38F014-1CF3-4589-A7CD-697219B9F8DA}" srcOrd="0" destOrd="0" presId="urn:microsoft.com/office/officeart/2005/8/layout/target3"/>
    <dgm:cxn modelId="{883EE4FC-C278-441C-B014-F26BD1718B09}" type="presOf" srcId="{F14FE441-596A-4C7F-9D3E-5857E01F4A14}" destId="{92D8B73D-B890-4FDB-A3E4-04F1336F22D7}" srcOrd="0" destOrd="1" presId="urn:microsoft.com/office/officeart/2005/8/layout/target3"/>
    <dgm:cxn modelId="{D5A7AE2F-CCBB-458E-8E03-AF3E57352460}" type="presParOf" srcId="{C19B108C-81BD-4256-B865-D9679261A521}" destId="{654065D3-E9C8-43CE-A764-8270CDA7B8D8}" srcOrd="0" destOrd="0" presId="urn:microsoft.com/office/officeart/2005/8/layout/target3"/>
    <dgm:cxn modelId="{86B7136D-7BEB-49AF-8C80-DAC0FBF1DFD1}" type="presParOf" srcId="{C19B108C-81BD-4256-B865-D9679261A521}" destId="{0246D21B-2E56-4FCC-8F32-7CCE105EC1A2}" srcOrd="1" destOrd="0" presId="urn:microsoft.com/office/officeart/2005/8/layout/target3"/>
    <dgm:cxn modelId="{5525EFAB-AD3B-4100-9F78-7C6B66915819}" type="presParOf" srcId="{C19B108C-81BD-4256-B865-D9679261A521}" destId="{9B38F014-1CF3-4589-A7CD-697219B9F8DA}" srcOrd="2" destOrd="0" presId="urn:microsoft.com/office/officeart/2005/8/layout/target3"/>
    <dgm:cxn modelId="{56ED0453-F385-4505-92FB-393034264A7A}" type="presParOf" srcId="{C19B108C-81BD-4256-B865-D9679261A521}" destId="{98B81011-193D-4C6E-B16D-644674AA1B80}" srcOrd="3" destOrd="0" presId="urn:microsoft.com/office/officeart/2005/8/layout/target3"/>
    <dgm:cxn modelId="{B78ECB1B-149A-4B05-B9D4-F4F94D90A687}" type="presParOf" srcId="{C19B108C-81BD-4256-B865-D9679261A521}" destId="{4C77CB2E-1F2D-4E1A-9ACB-822EDA28E723}" srcOrd="4" destOrd="0" presId="urn:microsoft.com/office/officeart/2005/8/layout/target3"/>
    <dgm:cxn modelId="{E52D9C36-2518-4589-9C2F-E8513C98ADF8}" type="presParOf" srcId="{C19B108C-81BD-4256-B865-D9679261A521}" destId="{5661137B-AB0F-4ED8-8130-5DB7F194F37F}" srcOrd="5" destOrd="0" presId="urn:microsoft.com/office/officeart/2005/8/layout/target3"/>
    <dgm:cxn modelId="{9CE9D859-87AF-4879-AE15-D17B70C4BCA8}" type="presParOf" srcId="{C19B108C-81BD-4256-B865-D9679261A521}" destId="{F0DAF2D7-50A8-466D-9B68-8912DFA86358}" srcOrd="6" destOrd="0" presId="urn:microsoft.com/office/officeart/2005/8/layout/target3"/>
    <dgm:cxn modelId="{C3AF0ED1-14FE-42A4-AB56-C76679C717B1}" type="presParOf" srcId="{C19B108C-81BD-4256-B865-D9679261A521}" destId="{A6C426D4-04C1-40A6-86C9-011C13CFB15B}" srcOrd="7" destOrd="0" presId="urn:microsoft.com/office/officeart/2005/8/layout/target3"/>
    <dgm:cxn modelId="{137CAF1A-5882-403A-A06F-DF94EC141E0B}" type="presParOf" srcId="{C19B108C-81BD-4256-B865-D9679261A521}" destId="{C11E0488-EC0E-4500-AF30-5011A39A9AED}" srcOrd="8" destOrd="0" presId="urn:microsoft.com/office/officeart/2005/8/layout/target3"/>
    <dgm:cxn modelId="{43AE1C27-FA84-4A24-959D-E494B33233BE}" type="presParOf" srcId="{C19B108C-81BD-4256-B865-D9679261A521}" destId="{31519FFB-FB4E-4744-B894-759E3A64368F}" srcOrd="9" destOrd="0" presId="urn:microsoft.com/office/officeart/2005/8/layout/target3"/>
    <dgm:cxn modelId="{D0DCBCDE-9D0A-4517-839F-E212315598D2}" type="presParOf" srcId="{C19B108C-81BD-4256-B865-D9679261A521}" destId="{92D8B73D-B890-4FDB-A3E4-04F1336F22D7}" srcOrd="10" destOrd="0" presId="urn:microsoft.com/office/officeart/2005/8/layout/target3"/>
    <dgm:cxn modelId="{C4D67922-D4E3-4AE9-A1FC-74B4799FC2B5}" type="presParOf" srcId="{C19B108C-81BD-4256-B865-D9679261A521}" destId="{7FF16DE7-D550-4CBB-B7F1-5263C2226D88}" srcOrd="11" destOrd="0" presId="urn:microsoft.com/office/officeart/2005/8/layout/target3"/>
    <dgm:cxn modelId="{0501AF52-993B-45AA-A4CE-C07D82E871B1}" type="presParOf" srcId="{C19B108C-81BD-4256-B865-D9679261A521}" destId="{AD3DDE6B-39A7-4AEB-8DCF-78C2FFD7EDF4}" srcOrd="12" destOrd="0" presId="urn:microsoft.com/office/officeart/2005/8/layout/target3"/>
    <dgm:cxn modelId="{E0EA8BC6-D0D4-4B16-9C46-82857CDE0ABA}" type="presParOf" srcId="{C19B108C-81BD-4256-B865-D9679261A521}" destId="{091A86C8-CC38-4DFC-A0C6-C3580CB2C9DA}" srcOrd="13" destOrd="0" presId="urn:microsoft.com/office/officeart/2005/8/layout/target3"/>
    <dgm:cxn modelId="{C145F889-1D84-44A6-BF87-30B6F2532C24}" type="presParOf" srcId="{C19B108C-81BD-4256-B865-D9679261A521}" destId="{E032ED27-7A81-420A-AB9D-98CC60D5ACF3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065D3-E9C8-43CE-A764-8270CDA7B8D8}">
      <dsp:nvSpPr>
        <dsp:cNvPr id="0" name=""/>
        <dsp:cNvSpPr/>
      </dsp:nvSpPr>
      <dsp:spPr>
        <a:xfrm>
          <a:off x="0" y="0"/>
          <a:ext cx="3318228" cy="3318228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8F014-1CF3-4589-A7CD-697219B9F8DA}">
      <dsp:nvSpPr>
        <dsp:cNvPr id="0" name=""/>
        <dsp:cNvSpPr/>
      </dsp:nvSpPr>
      <dsp:spPr>
        <a:xfrm>
          <a:off x="1624545" y="0"/>
          <a:ext cx="6366227" cy="3318228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Aazmir Bhatti</a:t>
          </a:r>
        </a:p>
      </dsp:txBody>
      <dsp:txXfrm>
        <a:off x="1624545" y="0"/>
        <a:ext cx="3183113" cy="995470"/>
      </dsp:txXfrm>
    </dsp:sp>
    <dsp:sp modelId="{4C77CB2E-1F2D-4E1A-9ACB-822EDA28E723}">
      <dsp:nvSpPr>
        <dsp:cNvPr id="0" name=""/>
        <dsp:cNvSpPr/>
      </dsp:nvSpPr>
      <dsp:spPr>
        <a:xfrm>
          <a:off x="580690" y="995470"/>
          <a:ext cx="2156846" cy="2156846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1137B-AB0F-4ED8-8130-5DB7F194F37F}">
      <dsp:nvSpPr>
        <dsp:cNvPr id="0" name=""/>
        <dsp:cNvSpPr/>
      </dsp:nvSpPr>
      <dsp:spPr>
        <a:xfrm>
          <a:off x="1659114" y="995470"/>
          <a:ext cx="6366227" cy="215684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Abdur Rahim</a:t>
          </a:r>
        </a:p>
      </dsp:txBody>
      <dsp:txXfrm>
        <a:off x="1659114" y="995470"/>
        <a:ext cx="3183113" cy="995467"/>
      </dsp:txXfrm>
    </dsp:sp>
    <dsp:sp modelId="{A6C426D4-04C1-40A6-86C9-011C13CFB15B}">
      <dsp:nvSpPr>
        <dsp:cNvPr id="0" name=""/>
        <dsp:cNvSpPr/>
      </dsp:nvSpPr>
      <dsp:spPr>
        <a:xfrm>
          <a:off x="1161380" y="1990937"/>
          <a:ext cx="995467" cy="995467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E0488-EC0E-4500-AF30-5011A39A9AED}">
      <dsp:nvSpPr>
        <dsp:cNvPr id="0" name=""/>
        <dsp:cNvSpPr/>
      </dsp:nvSpPr>
      <dsp:spPr>
        <a:xfrm>
          <a:off x="1624545" y="1981202"/>
          <a:ext cx="6366227" cy="99546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Waleed Amir</a:t>
          </a:r>
        </a:p>
      </dsp:txBody>
      <dsp:txXfrm>
        <a:off x="1624545" y="1981202"/>
        <a:ext cx="3183113" cy="995467"/>
      </dsp:txXfrm>
    </dsp:sp>
    <dsp:sp modelId="{92D8B73D-B890-4FDB-A3E4-04F1336F22D7}">
      <dsp:nvSpPr>
        <dsp:cNvPr id="0" name=""/>
        <dsp:cNvSpPr/>
      </dsp:nvSpPr>
      <dsp:spPr>
        <a:xfrm>
          <a:off x="4842227" y="0"/>
          <a:ext cx="3183113" cy="995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Report, Presentation 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Currency state diagram</a:t>
          </a:r>
        </a:p>
      </dsp:txBody>
      <dsp:txXfrm>
        <a:off x="4842227" y="0"/>
        <a:ext cx="3183113" cy="995470"/>
      </dsp:txXfrm>
    </dsp:sp>
    <dsp:sp modelId="{AD3DDE6B-39A7-4AEB-8DCF-78C2FFD7EDF4}">
      <dsp:nvSpPr>
        <dsp:cNvPr id="0" name=""/>
        <dsp:cNvSpPr/>
      </dsp:nvSpPr>
      <dsp:spPr>
        <a:xfrm>
          <a:off x="4842227" y="995470"/>
          <a:ext cx="3183113" cy="99546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Proteus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Hardware: Decoders,4-bit Adders,Jk flip flop</a:t>
          </a:r>
        </a:p>
      </dsp:txBody>
      <dsp:txXfrm>
        <a:off x="4842227" y="995470"/>
        <a:ext cx="3183113" cy="995467"/>
      </dsp:txXfrm>
    </dsp:sp>
    <dsp:sp modelId="{E032ED27-7A81-420A-AB9D-98CC60D5ACF3}">
      <dsp:nvSpPr>
        <dsp:cNvPr id="0" name=""/>
        <dsp:cNvSpPr/>
      </dsp:nvSpPr>
      <dsp:spPr>
        <a:xfrm>
          <a:off x="4842227" y="1990937"/>
          <a:ext cx="3183113" cy="99546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4-bit adder, decoder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7-Segment display, State diagrams.</a:t>
          </a:r>
        </a:p>
      </dsp:txBody>
      <dsp:txXfrm>
        <a:off x="4842227" y="1990937"/>
        <a:ext cx="3183113" cy="995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12/26/2022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12/26/2022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12/26/2022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12/26/2022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12/26/2022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12/26/2022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12/26/2022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12/26/2022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447800"/>
            <a:ext cx="8610598" cy="3276600"/>
          </a:xfrm>
        </p:spPr>
        <p:txBody>
          <a:bodyPr/>
          <a:lstStyle/>
          <a:p>
            <a:r>
              <a:rPr lang="en-US" dirty="0"/>
              <a:t>Vending Machine(Mealy)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Digital LOGIC DESIGN (EE-221) BEE-13D</a:t>
            </a:r>
          </a:p>
          <a:p>
            <a:r>
              <a:rPr lang="it-IT" dirty="0"/>
              <a:t>28th december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8730E8C-EDA8-62B5-4C7E-7A9C1AA05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7988" y="-8229600"/>
            <a:ext cx="19050000" cy="150875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3B6227-C143-8503-2052-9DF7702E2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11" y="838200"/>
            <a:ext cx="11809413" cy="57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39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8730E8C-EDA8-62B5-4C7E-7A9C1AA05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26388" y="-8534400"/>
            <a:ext cx="28651200" cy="23393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5DCC10-6A4C-511A-35BB-02EC786BF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0600"/>
            <a:ext cx="12188825" cy="455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40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8730E8C-EDA8-62B5-4C7E-7A9C1AA05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36988" y="-141898"/>
            <a:ext cx="41986200" cy="234797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7666D0-C814-6D1A-8235-34C61E50D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212" y="-258996"/>
            <a:ext cx="9220200" cy="717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01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8730E8C-EDA8-62B5-4C7E-7A9C1AA05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46188" y="-6477000"/>
            <a:ext cx="46939200" cy="2971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696BCF-0BBF-D371-14A5-F2EA9F9A5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0237"/>
            <a:ext cx="121888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91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8730E8C-EDA8-62B5-4C7E-7A9C1AA05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45188" y="-8763000"/>
            <a:ext cx="58521600" cy="342918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852C9E-7B0D-34A2-FF77-8BFB14C20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79" y="609601"/>
            <a:ext cx="10544533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72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8730E8C-EDA8-62B5-4C7E-7A9C1AA05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77988" y="-5524330"/>
            <a:ext cx="62407800" cy="313428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8CB19A-771E-A831-FA5F-21F7C9F4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11" y="0"/>
            <a:ext cx="10590213" cy="58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38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0412" y="381000"/>
            <a:ext cx="10668000" cy="1295400"/>
          </a:xfrm>
        </p:spPr>
        <p:txBody>
          <a:bodyPr/>
          <a:lstStyle/>
          <a:p>
            <a:r>
              <a:rPr lang="en-US" dirty="0"/>
              <a:t>Design steps followed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2286000"/>
            <a:ext cx="10668000" cy="4191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Identify Inputs and outputs.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Define Desired Behaviour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Create state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 K-maps to simplify logic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Implement logic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Integrate with other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0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CD9-9329-D1BD-A69E-C19298C29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76200"/>
            <a:ext cx="10591800" cy="13716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K-Maps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C7476-186F-CBB0-9950-98FFE74E2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752600"/>
            <a:ext cx="2636440" cy="49620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6BF819-D64D-BBAB-929A-23DDA5A2D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252" y="1748974"/>
            <a:ext cx="3380254" cy="49620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50D8BB-55A3-B234-AED2-8A3451D4D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467" y="1748974"/>
            <a:ext cx="2809875" cy="49639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940EF2-4DE9-82F8-E88A-DC1BD68BB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0342" y="1747161"/>
            <a:ext cx="2809875" cy="496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0412" y="381000"/>
            <a:ext cx="10668000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Project functionality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2286000"/>
            <a:ext cx="10668000" cy="4191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Accepts payment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Returns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Can select upto 4 items priced at 30, 65, 100 and 150Rs.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3 types of currency 10,20 and 50 Rs.</a:t>
            </a:r>
          </a:p>
        </p:txBody>
      </p:sp>
    </p:spTree>
    <p:extLst>
      <p:ext uri="{BB962C8B-B14F-4D97-AF65-F5344CB8AC3E}">
        <p14:creationId xmlns:p14="http://schemas.microsoft.com/office/powerpoint/2010/main" val="396650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0412" y="381000"/>
            <a:ext cx="10668000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Problems faced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2286000"/>
            <a:ext cx="10668000" cy="4191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Limited currency higher price range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Manufacturing defects in IC’s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Power supply issues, if power is unstable can cause problems with 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Thermal issues : IC’s generate alot of heat when operational which can lead to overheating.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Aging : IC’s degrade</a:t>
            </a:r>
          </a:p>
        </p:txBody>
      </p:sp>
    </p:spTree>
    <p:extLst>
      <p:ext uri="{BB962C8B-B14F-4D97-AF65-F5344CB8AC3E}">
        <p14:creationId xmlns:p14="http://schemas.microsoft.com/office/powerpoint/2010/main" val="301595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compostion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7EC8144-04EB-EA3A-152D-EC3FB6B6A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638257"/>
              </p:ext>
            </p:extLst>
          </p:nvPr>
        </p:nvGraphicFramePr>
        <p:xfrm>
          <a:off x="1598612" y="2057400"/>
          <a:ext cx="8382000" cy="32004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4188944">
                  <a:extLst>
                    <a:ext uri="{9D8B030D-6E8A-4147-A177-3AD203B41FA5}">
                      <a16:colId xmlns:a16="http://schemas.microsoft.com/office/drawing/2014/main" val="2735964081"/>
                    </a:ext>
                  </a:extLst>
                </a:gridCol>
                <a:gridCol w="4193056">
                  <a:extLst>
                    <a:ext uri="{9D8B030D-6E8A-4147-A177-3AD203B41FA5}">
                      <a16:colId xmlns:a16="http://schemas.microsoft.com/office/drawing/2014/main" val="3123983569"/>
                    </a:ext>
                  </a:extLst>
                </a:gridCol>
              </a:tblGrid>
              <a:tr h="8027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Name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Reg.No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054222"/>
                  </a:ext>
                </a:extLst>
              </a:tr>
              <a:tr h="79522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Aazmir Ahmed Bhatti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366399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4383373"/>
                  </a:ext>
                </a:extLst>
              </a:tr>
              <a:tr h="8222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Abdur Rahim Muhammad Ghani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369247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1328839"/>
                  </a:ext>
                </a:extLst>
              </a:tr>
              <a:tr h="78021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Waleed Amir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365843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7061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0412" y="381000"/>
            <a:ext cx="10668000" cy="129540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2286000"/>
            <a:ext cx="10668000" cy="4191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More states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Greater number of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More forms of currency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Implement with real coins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537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0412" y="381000"/>
            <a:ext cx="10668000" cy="1295400"/>
          </a:xfrm>
        </p:spPr>
        <p:txBody>
          <a:bodyPr/>
          <a:lstStyle/>
          <a:p>
            <a:pPr algn="ctr"/>
            <a:r>
              <a:rPr lang="en-US" dirty="0"/>
              <a:t>Hardware 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2286000"/>
            <a:ext cx="10668000" cy="4191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Xor 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2,3,4 Input OR 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2,3,4 input AND 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Jk flip flops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2 input NOT gates</a:t>
            </a:r>
          </a:p>
        </p:txBody>
      </p:sp>
    </p:spTree>
    <p:extLst>
      <p:ext uri="{BB962C8B-B14F-4D97-AF65-F5344CB8AC3E}">
        <p14:creationId xmlns:p14="http://schemas.microsoft.com/office/powerpoint/2010/main" val="322721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0412" y="345743"/>
            <a:ext cx="10668000" cy="1295400"/>
          </a:xfrm>
        </p:spPr>
        <p:txBody>
          <a:bodyPr/>
          <a:lstStyle/>
          <a:p>
            <a:pPr algn="ctr"/>
            <a:r>
              <a:rPr lang="en-US" dirty="0"/>
              <a:t>Proteus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2286000"/>
            <a:ext cx="10668000" cy="4191000"/>
          </a:xfrm>
        </p:spPr>
        <p:txBody>
          <a:bodyPr>
            <a:normAutofit/>
          </a:bodyPr>
          <a:lstStyle/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5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9130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0412" y="381000"/>
            <a:ext cx="10668000" cy="12954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Work Contribution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37B0535-1044-B5DA-97E8-77FFBF02AB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8891915"/>
              </p:ext>
            </p:extLst>
          </p:nvPr>
        </p:nvGraphicFramePr>
        <p:xfrm>
          <a:off x="2031471" y="2819400"/>
          <a:ext cx="8025341" cy="3318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19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0412" y="381000"/>
            <a:ext cx="10668000" cy="1295400"/>
          </a:xfrm>
        </p:spPr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2286000"/>
            <a:ext cx="10668000" cy="4191000"/>
          </a:xfrm>
        </p:spPr>
        <p:txBody>
          <a:bodyPr>
            <a:normAutofit/>
          </a:bodyPr>
          <a:lstStyle/>
          <a:p>
            <a:pPr marL="342900" marR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vending machine is an automated machine that dispenses various products such as snacks, Beverages etc to customers when money is inserted.There are 2 different types of state machines, Moore and Mealy. Our project focuses on Mealy machine. In mealy machine, the outputs are a function of the present state and the current inputs. </a:t>
            </a:r>
          </a:p>
          <a:p>
            <a:pPr marL="342900" marR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aim of this project is to design a vending machine that can dispense four different products with different prices with a few additional features such as displaying the change received. The machine accepts coins of denominations 10Rs, 20Rs and 50Rs. </a:t>
            </a:r>
          </a:p>
          <a:p>
            <a:pPr marL="342900" marR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modelling of this Vending machine will help in reducing the required hardware and build a more efficient &amp; cost friendly product.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C735345-6772-EE51-CB13-EB205834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940" y="1295400"/>
            <a:ext cx="9382944" cy="5257800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94E60CD-B4ED-6B49-7B8C-6120AA1C9FA2}"/>
              </a:ext>
            </a:extLst>
          </p:cNvPr>
          <p:cNvSpPr txBox="1"/>
          <p:nvPr/>
        </p:nvSpPr>
        <p:spPr>
          <a:xfrm>
            <a:off x="2017712" y="3048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0412" y="381000"/>
            <a:ext cx="10668000" cy="1295400"/>
          </a:xfrm>
        </p:spPr>
        <p:txBody>
          <a:bodyPr/>
          <a:lstStyle/>
          <a:p>
            <a:pPr algn="ctr"/>
            <a:r>
              <a:rPr lang="en-US" dirty="0"/>
              <a:t>Project Specifications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2286000"/>
            <a:ext cx="10668000" cy="41910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Objective : </a:t>
            </a:r>
            <a:r>
              <a:rPr lang="en-US" sz="2800" dirty="0"/>
              <a:t>Design and implementation of a mealy vending machine.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Scope : 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2400" dirty="0"/>
              <a:t>design and implementation of the karnaugh maps equations for the vending machine.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2400" dirty="0"/>
              <a:t>vending machine will be controlled by a circuitry mainly comprising of logic gates and flip flops.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2400" dirty="0"/>
              <a:t>will have a user interface consisting of buttons for selecting the type of item and a display for displaying the change</a:t>
            </a:r>
          </a:p>
        </p:txBody>
      </p:sp>
    </p:spTree>
    <p:extLst>
      <p:ext uri="{BB962C8B-B14F-4D97-AF65-F5344CB8AC3E}">
        <p14:creationId xmlns:p14="http://schemas.microsoft.com/office/powerpoint/2010/main" val="3424714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7B2E-C6F3-D119-EF38-13B6D55D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152400"/>
            <a:ext cx="10363200" cy="1219200"/>
          </a:xfrm>
        </p:spPr>
        <p:txBody>
          <a:bodyPr/>
          <a:lstStyle/>
          <a:p>
            <a:pPr algn="ctr"/>
            <a:r>
              <a:rPr lang="en-US" dirty="0"/>
              <a:t>Project Specifications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9C98A-CDF0-8CC2-A0C5-D615E9B8C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1524000"/>
            <a:ext cx="10515600" cy="5181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Deliverables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Electrical circuits and schematics for the vending machine.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Equations derived from Karnaugh maps.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Assembled vending machine circuitry.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Requirements: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Have input buttons for selecting the type of item and inputting a specific type of currency.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display for displaying the available options.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Be able to accept only 3 types of coins as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Constraints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Budget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56073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8730E8C-EDA8-62B5-4C7E-7A9C1AA05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068" y="0"/>
            <a:ext cx="12289893" cy="687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8730E8C-EDA8-62B5-4C7E-7A9C1AA05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8401" y="533400"/>
            <a:ext cx="39379151" cy="2202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20D0F4-1605-D748-5048-AE853D7FD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" y="0"/>
            <a:ext cx="12795638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77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3712F3CCB6D8459DCA8BB322226570" ma:contentTypeVersion="4" ma:contentTypeDescription="Create a new document." ma:contentTypeScope="" ma:versionID="370563fdcd9f96df222dcfb0049c83ae">
  <xsd:schema xmlns:xsd="http://www.w3.org/2001/XMLSchema" xmlns:xs="http://www.w3.org/2001/XMLSchema" xmlns:p="http://schemas.microsoft.com/office/2006/metadata/properties" xmlns:ns3="e1f69d66-cb42-4d8e-b7ef-ba20723b92c4" targetNamespace="http://schemas.microsoft.com/office/2006/metadata/properties" ma:root="true" ma:fieldsID="766e37a07cd704b11184dff7d29b4b6b" ns3:_="">
    <xsd:import namespace="e1f69d66-cb42-4d8e-b7ef-ba20723b92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9d66-cb42-4d8e-b7ef-ba20723b92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50D1D2-D26C-4F0B-8B7F-C34BF7B45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9d66-cb42-4d8e-b7ef-ba20723b92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6DC553-482B-4589-9524-A284A8B581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63F29C-6E22-4FE8-800B-2D8AB90E5C2A}">
  <ds:schemaRefs>
    <ds:schemaRef ds:uri="http://schemas.openxmlformats.org/package/2006/metadata/core-properties"/>
    <ds:schemaRef ds:uri="e1f69d66-cb42-4d8e-b7ef-ba20723b92c4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2929</TotalTime>
  <Words>473</Words>
  <Application>Microsoft Office PowerPoint</Application>
  <PresentationFormat>Custom</PresentationFormat>
  <Paragraphs>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Corbel</vt:lpstr>
      <vt:lpstr>Wingdings</vt:lpstr>
      <vt:lpstr>Digital Blue Tunnel 16x9</vt:lpstr>
      <vt:lpstr>Vending Machine(Mealy)</vt:lpstr>
      <vt:lpstr>Group compostion</vt:lpstr>
      <vt:lpstr>Work Contribution</vt:lpstr>
      <vt:lpstr>Abstract</vt:lpstr>
      <vt:lpstr>PowerPoint Presentation</vt:lpstr>
      <vt:lpstr>Project Specifications</vt:lpstr>
      <vt:lpstr>Project Specifications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steps followed</vt:lpstr>
      <vt:lpstr>K-Maps</vt:lpstr>
      <vt:lpstr>Project functionality</vt:lpstr>
      <vt:lpstr>Problems faced</vt:lpstr>
      <vt:lpstr>Future work</vt:lpstr>
      <vt:lpstr>Hardware summary</vt:lpstr>
      <vt:lpstr>Proteus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Vending Machine(Mealy)</dc:title>
  <dc:creator>Aazmir Ahmed Bhatti</dc:creator>
  <cp:lastModifiedBy>Aazmir Ahmed Bhatti</cp:lastModifiedBy>
  <cp:revision>11</cp:revision>
  <dcterms:created xsi:type="dcterms:W3CDTF">2022-12-26T14:51:25Z</dcterms:created>
  <dcterms:modified xsi:type="dcterms:W3CDTF">2022-12-28T15:40:59Z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0x010100443712F3CCB6D8459DCA8BB322226570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