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8"/>
  </p:normalViewPr>
  <p:slideViewPr>
    <p:cSldViewPr snapToGrid="0">
      <p:cViewPr varScale="1">
        <p:scale>
          <a:sx n="88" d="100"/>
          <a:sy n="88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ata-for-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/>
              <a:t>Week 1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 (Give me a few things)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How did it feel to represent yourselves in this way?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(readings, podcasts, tutorials)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	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F3C-C124-856E-67E0-EFC06F3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4157-D663-B30D-CD83-46D4E99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https://bit.ly/data-for-us</a:t>
            </a:r>
            <a:endParaRPr lang="en-US" dirty="0"/>
          </a:p>
          <a:p>
            <a:r>
              <a:rPr lang="en-US"/>
              <a:t>Note </a:t>
            </a:r>
            <a:r>
              <a:rPr lang="en-US" dirty="0"/>
              <a:t>p</a:t>
            </a:r>
            <a:r>
              <a:rPr lang="en-US"/>
              <a:t>re-work and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192AC-2E10-340C-3834-6E7D3008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B3EB87-615A-824B-7833-57358AD1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for Friday:</a:t>
            </a:r>
          </a:p>
          <a:p>
            <a:pPr lvl="1"/>
            <a:r>
              <a:rPr lang="en-US" dirty="0"/>
              <a:t>By Friday morning at 9:00 AM, share your class dataset with me along with </a:t>
            </a:r>
            <a:r>
              <a:rPr lang="en-US"/>
              <a:t>a 200 </a:t>
            </a:r>
            <a:r>
              <a:rPr lang="en-US" dirty="0"/>
              <a:t>word reflection on the activity. What was the most challenging piece? What did you learn?</a:t>
            </a:r>
          </a:p>
          <a:p>
            <a:r>
              <a:rPr lang="en-US" dirty="0"/>
              <a:t>Homework for next week.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Yanone Kaffeesatz Regular</vt:lpstr>
      <vt:lpstr>Office Theme</vt:lpstr>
      <vt:lpstr>Week 1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Pull up the site</vt:lpstr>
      <vt:lpstr>PowerPoint Presentation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38</cp:revision>
  <dcterms:created xsi:type="dcterms:W3CDTF">2024-12-10T15:14:51Z</dcterms:created>
  <dcterms:modified xsi:type="dcterms:W3CDTF">2025-08-19T14:41:29Z</dcterms:modified>
</cp:coreProperties>
</file>