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48"/>
  </p:normalViewPr>
  <p:slideViewPr>
    <p:cSldViewPr snapToGrid="0">
      <p:cViewPr varScale="1">
        <p:scale>
          <a:sx n="107" d="100"/>
          <a:sy n="107" d="100"/>
        </p:scale>
        <p:origin x="5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ata-for-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/>
              <a:t>Week 1</a:t>
            </a:r>
            <a:br>
              <a:rPr lang="en-US" dirty="0"/>
            </a:br>
            <a:r>
              <a:rPr lang="en-US" dirty="0"/>
              <a:t>Data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AEB6-4DA9-E777-100F-778EFE2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Walsh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2BBD9E-98BE-DBA9-9FEE-77E6BA24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774281" cy="381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of Student Programs, Scholars’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Music, cooking,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walshbr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bmw9t@virginia.edu</a:t>
            </a:r>
          </a:p>
        </p:txBody>
      </p:sp>
      <p:pic>
        <p:nvPicPr>
          <p:cNvPr id="7" name="Picture 6" descr="brandon.jpg">
            <a:extLst>
              <a:ext uri="{FF2B5EF4-FFF2-40B4-BE49-F238E27FC236}">
                <a16:creationId xmlns:a16="http://schemas.microsoft.com/office/drawing/2014/main" id="{E16B6F0F-B13E-3D6F-6C33-C04ECA0E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375186"/>
            <a:ext cx="6743082" cy="44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4F0D43-2B32-4810-F956-A783DE2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Data: An Icebreaking Activity (~45 Min)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06D6-84BC-C453-B57A-7760BB1E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Identify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Who are you? (Give me a few things)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Describe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you interested in describing as a part of your dataset? What are you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Collect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Gather your data in one 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Clean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Edit the dataset so that it’s in a presentable, consistent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Analyze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stories are in your dataset?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Distribute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will you share it back to me?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385F-568D-E894-0AE6-63C8D418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>
            <a:extLst>
              <a:ext uri="{FF2B5EF4-FFF2-40B4-BE49-F238E27FC236}">
                <a16:creationId xmlns:a16="http://schemas.microsoft.com/office/drawing/2014/main" id="{082CF4B0-FC68-6CC7-C14B-3D11FA8A6910}"/>
              </a:ext>
            </a:extLst>
          </p:cNvPr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1B37A-1CDD-20AB-7184-E23DE00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4AA6-7DF6-6505-0F5C-6CC7EB35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is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is it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was hard?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did you learn?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How did it feel to represent yourselves in this way?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CA76-58B1-311E-F341-E77A35C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Job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83C3-890D-564B-4C40-C0FD270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Precursor to more work in data science</a:t>
            </a:r>
          </a:p>
          <a:p>
            <a:r>
              <a:rPr lang="en-US" dirty="0"/>
              <a:t>Project management and adjacent roles</a:t>
            </a:r>
          </a:p>
          <a:p>
            <a:r>
              <a:rPr lang="en-US" dirty="0"/>
              <a:t>Technical Writing</a:t>
            </a:r>
          </a:p>
          <a:p>
            <a:r>
              <a:rPr lang="en-US" dirty="0"/>
              <a:t>Digital library, cultural heritage, digital humanities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9F3-D43B-6365-18A7-A9C9C1E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BF9-8EEE-CF32-F625-A7146B46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site – https://</a:t>
            </a:r>
            <a:r>
              <a:rPr lang="en-US" dirty="0" err="1"/>
              <a:t>bit.ly</a:t>
            </a:r>
            <a:r>
              <a:rPr lang="en-US" dirty="0"/>
              <a:t>/data-for-us</a:t>
            </a:r>
          </a:p>
          <a:p>
            <a:r>
              <a:rPr lang="en-US" dirty="0"/>
              <a:t>Office hours by appointment</a:t>
            </a:r>
          </a:p>
          <a:p>
            <a:r>
              <a:rPr lang="en-US" dirty="0"/>
              <a:t>Arc of the course</a:t>
            </a:r>
          </a:p>
          <a:p>
            <a:pPr lvl="1"/>
            <a:r>
              <a:rPr lang="en-US" dirty="0"/>
              <a:t>First half – learning</a:t>
            </a:r>
          </a:p>
          <a:p>
            <a:pPr lvl="1"/>
            <a:r>
              <a:rPr lang="en-US" dirty="0"/>
              <a:t>Second half – doing</a:t>
            </a:r>
          </a:p>
          <a:p>
            <a:r>
              <a:rPr lang="en-US" dirty="0"/>
              <a:t>Weekly Schedule</a:t>
            </a:r>
          </a:p>
          <a:p>
            <a:pPr lvl="1"/>
            <a:r>
              <a:rPr lang="en-US" dirty="0"/>
              <a:t>Weekly pre-work due in class (readings, podcasts, tutorials)</a:t>
            </a:r>
          </a:p>
          <a:p>
            <a:pPr lvl="1"/>
            <a:r>
              <a:rPr lang="en-US" dirty="0"/>
              <a:t>Short individual or group assignments due the following Friday by 9AM</a:t>
            </a:r>
          </a:p>
          <a:p>
            <a:r>
              <a:rPr lang="en-US" dirty="0"/>
              <a:t>Other policies</a:t>
            </a:r>
          </a:p>
          <a:p>
            <a:pPr lvl="1"/>
            <a:r>
              <a:rPr lang="en-US" dirty="0"/>
              <a:t>Attendance	</a:t>
            </a:r>
          </a:p>
          <a:p>
            <a:pPr lvl="1"/>
            <a:r>
              <a:rPr lang="en-US" dirty="0"/>
              <a:t>Specifications grading</a:t>
            </a:r>
          </a:p>
        </p:txBody>
      </p:sp>
    </p:spTree>
    <p:extLst>
      <p:ext uri="{BB962C8B-B14F-4D97-AF65-F5344CB8AC3E}">
        <p14:creationId xmlns:p14="http://schemas.microsoft.com/office/powerpoint/2010/main" val="12546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AF3C-C124-856E-67E0-EFC06F3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4157-D663-B30D-CD83-46D4E99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https://bit.ly/data-for-us</a:t>
            </a:r>
            <a:endParaRPr lang="en-US" dirty="0"/>
          </a:p>
          <a:p>
            <a:r>
              <a:rPr lang="en-US"/>
              <a:t>Note </a:t>
            </a:r>
            <a:r>
              <a:rPr lang="en-US" dirty="0"/>
              <a:t>p</a:t>
            </a:r>
            <a:r>
              <a:rPr lang="en-US"/>
              <a:t>re-work and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7192AC-2E10-340C-3834-6E7D30089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B3EB87-615A-824B-7833-57358AD189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0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8547-DAB1-3209-B619-FDA4DFDC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DE64-30CD-C92D-7DBB-57FF23E0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0AE-3D7F-02B4-E8B1-2C511727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for Friday:</a:t>
            </a:r>
          </a:p>
          <a:p>
            <a:pPr lvl="1"/>
            <a:r>
              <a:rPr lang="en-US" dirty="0"/>
              <a:t>By Friday morning at 9:00 AM, share your class dataset with me along with </a:t>
            </a:r>
            <a:r>
              <a:rPr lang="en-US"/>
              <a:t>a 200 </a:t>
            </a:r>
            <a:r>
              <a:rPr lang="en-US" dirty="0"/>
              <a:t>word reflection on the activity. What was the most challenging piece? What did you learn?</a:t>
            </a:r>
          </a:p>
          <a:p>
            <a:r>
              <a:rPr lang="en-US" dirty="0"/>
              <a:t>Homework for next week.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295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Yanone Kaffeesatz Regular</vt:lpstr>
      <vt:lpstr>Office Theme</vt:lpstr>
      <vt:lpstr>Week 1 Data for the Rest of Us</vt:lpstr>
      <vt:lpstr>Brandon Walsh</vt:lpstr>
      <vt:lpstr>We Data: An Icebreaking Activity (~45 Min)</vt:lpstr>
      <vt:lpstr>Discussion</vt:lpstr>
      <vt:lpstr>Related Job Outcomes</vt:lpstr>
      <vt:lpstr>Other Things</vt:lpstr>
      <vt:lpstr>Pull up the site</vt:lpstr>
      <vt:lpstr>PowerPoint Presentation</vt:lpstr>
      <vt:lpstr>Other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38</cp:revision>
  <dcterms:created xsi:type="dcterms:W3CDTF">2024-12-10T15:14:51Z</dcterms:created>
  <dcterms:modified xsi:type="dcterms:W3CDTF">2025-08-25T14:45:01Z</dcterms:modified>
</cp:coreProperties>
</file>