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6"/>
  </p:normalViewPr>
  <p:slideViewPr>
    <p:cSldViewPr snapToGrid="0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A557-9314-8ADD-7B5D-174FFF2DE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8B17F-6BB7-764B-B4EE-BB9A297F1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D5EBA-C836-0E9E-97BF-D689F286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CF4E0-1A60-729B-48F6-0BEE9FA15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95D36-F1D7-1289-B9AE-863413D4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61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785C6-0F06-F5A6-089D-B8E1EB41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B1AEA-F163-B580-9EC3-80DD2D4CC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A32A3-3639-F912-8B74-954703C1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B297-F691-B7AC-74C4-5A003FED2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0D33E-C9D0-A4AA-F573-5B018291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2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8B1C14-C16E-D2B9-61EC-653E827F5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B5E5F-89DF-C869-92DB-5C9B2CE05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5FDE1-69AD-65D4-67AB-F5E628750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305C0-308A-3DB2-CD4A-FAF5249D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8984-DC2E-2B84-C03B-486F6EB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9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E0346-D090-7835-6ABE-05C9517F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F04CD-09B4-4336-E8D0-5F5754FF5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5FEF7-9525-B7AB-282C-A667F5CD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FD351-3253-EF96-C403-17C0D4155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00FB-A092-A5B4-9A47-04D3EFAD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7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3E9E-C885-9317-E248-81AD054B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3E10-DAAD-F140-88C9-893F38B06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767AC-10D1-60AA-F632-73DF7CD1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3B0BD-25B4-4FBF-33C1-53ECC0AF6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030D-36E8-7EA8-55DE-3B6EC7C67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7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E002-6589-BF7B-4278-68FB4D33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4AC8-BAC5-97D8-4CA3-D43B758C9C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45ED4-D291-E799-CBFF-ACFCCD116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CD944-DB56-712D-EF99-1ECE562C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73AF4-6C1E-460F-8DC1-4C9A7CFE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ED82-14CA-2F58-E203-99802E6DE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7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E13F1-927D-E7A2-041C-F94D77D72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46D02-A5A9-117E-ABE8-80E86FDB1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4C5236-B1EE-5B48-609A-2387A5901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301C7-ADA9-B0B5-9138-639AD2812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B19D6-B5BB-8C78-132F-9A149194E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47C2F-B1E7-C395-834F-D187EAAF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0271D-FE72-DEC7-1D8C-11494118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8A3290-DD4F-89DE-C404-1C0E2FE6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3178-682F-EA58-E386-AB8B7513A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11DDE9-0C24-472A-EABB-DB6A217A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41AAE-309F-23DC-E6AD-C3075474A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3B39B-7B47-7F17-3A55-3911B24B4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3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E5123-7D69-88D0-23A3-5DCA3086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A5716D-3882-2DB3-AB53-26667FBD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2DBA4-5513-B80A-6D69-8C0F5D97B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53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45656-7641-098A-ACE5-ADA4C899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08588-6082-35C3-E878-FA97509E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1B0B-6C70-6704-40C3-42A4F5D55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295BA-6E02-BFCE-71B6-67C8818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ED532-B475-A945-4175-861EE81A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556A6-0370-92BF-7EE9-B5E91F818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92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DB62-A79E-109F-8051-6C19B87F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E345D0-20DD-96E1-26B2-C14B60228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8F01F-F467-E838-395A-1188EB340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F42B-C13F-330D-8BFA-E4F0D8A0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DD13-26C5-8FE9-3CA9-156E070F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2D1F9-65F4-F95E-30CE-EC860E22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0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6E4DF-5D58-49EE-61AB-60A1B90B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3B94-81F9-710E-39E1-12BF61FBA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BE07-835E-6D46-AB53-EBB4C6F89D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61392-6475-904B-A6DD-5D0C5F42279F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FD92-A394-91D4-D175-9906D6D12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B6FB-047A-33CE-F745-36802C72D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FB9078-CAB3-EF49-B034-2297E8F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4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2938-62B5-263F-E736-7E6A948D48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Identification - Scrum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55D471-8CC4-4F97-BD4C-9FECBE11FF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03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78B0821-149B-DE1F-3510-0C061E92D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12192000" cy="597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56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0500-30C8-EB47-D81F-48D263E2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24502-F503-B289-1531-4C06B016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Agile Project Development">
            <a:extLst>
              <a:ext uri="{FF2B5EF4-FFF2-40B4-BE49-F238E27FC236}">
                <a16:creationId xmlns:a16="http://schemas.microsoft.com/office/drawing/2014/main" id="{46528205-57C8-18FB-8C00-91AB37C48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55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4B87-5745-34CC-166D-18AB6BA7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– 1 Minute per Person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F9A4-3CDD-FC2F-77EB-E50C02B7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 did</a:t>
            </a:r>
          </a:p>
          <a:p>
            <a:r>
              <a:rPr lang="en-US" dirty="0"/>
              <a:t>What is next for me</a:t>
            </a:r>
          </a:p>
          <a:p>
            <a:r>
              <a:rPr lang="en-US" dirty="0"/>
              <a:t>What I need from someone else</a:t>
            </a:r>
          </a:p>
          <a:p>
            <a:endParaRPr lang="en-US" dirty="0"/>
          </a:p>
          <a:p>
            <a:r>
              <a:rPr lang="en-US" dirty="0"/>
              <a:t>Then back to the larger class</a:t>
            </a:r>
          </a:p>
          <a:p>
            <a:r>
              <a:rPr lang="en-US" dirty="0"/>
              <a:t>Two minutes debrief</a:t>
            </a:r>
          </a:p>
        </p:txBody>
      </p:sp>
    </p:spTree>
    <p:extLst>
      <p:ext uri="{BB962C8B-B14F-4D97-AF65-F5344CB8AC3E}">
        <p14:creationId xmlns:p14="http://schemas.microsoft.com/office/powerpoint/2010/main" val="212456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33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Identification - Scrum</vt:lpstr>
      <vt:lpstr>PowerPoint Presentation</vt:lpstr>
      <vt:lpstr>PowerPoint Presentation</vt:lpstr>
      <vt:lpstr>Daily Scrum – 1 Minute per Person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Walsh, Brandon M (bmw9t)</dc:creator>
  <cp:lastModifiedBy>Walsh, Brandon M (bmw9t)</cp:lastModifiedBy>
  <cp:revision>2</cp:revision>
  <dcterms:created xsi:type="dcterms:W3CDTF">2025-03-18T13:23:48Z</dcterms:created>
  <dcterms:modified xsi:type="dcterms:W3CDTF">2025-03-18T14:18:54Z</dcterms:modified>
</cp:coreProperties>
</file>