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5" r:id="rId4"/>
    <p:sldId id="263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413"/>
  </p:normalViewPr>
  <p:slideViewPr>
    <p:cSldViewPr snapToGrid="0">
      <p:cViewPr varScale="1">
        <p:scale>
          <a:sx n="80" d="100"/>
          <a:sy n="8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50BF-FCC3-0841-A115-595B4B6E1D8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C010-132B-504C-8CDA-59E5CF8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www.cumberlandlegacylaw.com</a:t>
            </a:r>
            <a:r>
              <a:rPr lang="en-US" dirty="0"/>
              <a:t>/real-id-act-changes-the-drivers-license-landscape</a:t>
            </a:r>
          </a:p>
          <a:p>
            <a:endParaRPr lang="en-US" dirty="0"/>
          </a:p>
          <a:p>
            <a:r>
              <a:rPr lang="en-US" dirty="0"/>
              <a:t>What is the data here? What is the metadata?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8AC51-795D-3CA3-6318-0AD30CD2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D0324-036E-E5AC-860C-AF6F83DF1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61302-DEB6-F093-1502-018EFFBD4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DBEB-3AEA-5F93-B2A2-6B7272AAB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we looking at? What data do we see? What metadata do we see?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looking at? What data do we see? What metadata do we see? What about that stuff at the bottom?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blog.devart.com</a:t>
            </a:r>
            <a:r>
              <a:rPr lang="en-US" dirty="0"/>
              <a:t>/data-vs-</a:t>
            </a:r>
            <a:r>
              <a:rPr lang="en-US" dirty="0" err="1"/>
              <a:t>metadata.html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vs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4984-6092-2914-A630-B371C7F0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7AF8C-F2EB-4D14-650B-306F08B88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D524E-1F07-27AF-959D-9ABBDA775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8079A-74CF-C1CE-26C2-DF80ED3ED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775D0-A3A2-A3D0-DB17-CEB127B8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5EF9B-C428-1B5E-8CAC-9B443931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2D00C5-7D8F-8BCB-01A3-30DCA6F5E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40F1-D6AD-536B-FE71-C333263FE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E6E2-54E4-C1C1-D221-39FF0723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73ABF-D955-079E-30B1-B04B0DE2A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FC838-6BF7-CB6A-9A42-1D11F1EC0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8D49-9240-BDB0-5739-992559760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456F-B451-D1D0-5CC8-9E8C57A4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A3EF9-4A87-C8E7-AB0B-FA5DA0576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931377-8515-06B9-B496-AC47DBCF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A2180-E9FF-EA06-E928-FBED50559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3E313-1B55-BBF2-01D1-39D4D832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E1E81-476C-5ADE-29CD-772CF3A3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11671-5AEE-AF50-12A7-2CF92FAB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EA33-0173-BE5D-91FB-0CCC6A71C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E05F-6AD1-4D9F-DA9A-8892C14D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728-9B37-5671-2E8D-7E735934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8A95-7216-3F5A-77A3-38CF5F8D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3: Compare</a:t>
            </a:r>
          </a:p>
          <a:p>
            <a:pPr lvl="1"/>
            <a:r>
              <a:rPr lang="en-US" dirty="0"/>
              <a:t>Swap datasets with a neighbor</a:t>
            </a:r>
          </a:p>
          <a:p>
            <a:pPr lvl="1"/>
            <a:r>
              <a:rPr lang="en-US" dirty="0"/>
              <a:t>How do the descriptions of the groups compare?</a:t>
            </a:r>
          </a:p>
          <a:p>
            <a:pPr lvl="1"/>
            <a:r>
              <a:rPr lang="en-US" dirty="0"/>
              <a:t>Make note of differences, similarities. Focus on the metadata</a:t>
            </a:r>
          </a:p>
        </p:txBody>
      </p:sp>
    </p:spTree>
    <p:extLst>
      <p:ext uri="{BB962C8B-B14F-4D97-AF65-F5344CB8AC3E}">
        <p14:creationId xmlns:p14="http://schemas.microsoft.com/office/powerpoint/2010/main" val="20611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D8CE-7205-7407-4AF3-E33A067C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CD1-40BF-B532-FEF9-AD5D65F1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87CE-A54D-4896-366F-4A82A82D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4: Integrate</a:t>
            </a:r>
          </a:p>
          <a:p>
            <a:pPr lvl="1"/>
            <a:r>
              <a:rPr lang="en-US" dirty="0"/>
              <a:t>Without using the primary materials, combine the two datasets into one. </a:t>
            </a:r>
          </a:p>
          <a:p>
            <a:pPr lvl="1"/>
            <a:r>
              <a:rPr lang="en-US" dirty="0"/>
              <a:t>What choices did you have to make? </a:t>
            </a:r>
          </a:p>
          <a:p>
            <a:pPr lvl="1"/>
            <a:r>
              <a:rPr lang="en-US" dirty="0"/>
              <a:t>Why did these matter?</a:t>
            </a:r>
          </a:p>
        </p:txBody>
      </p:sp>
    </p:spTree>
    <p:extLst>
      <p:ext uri="{BB962C8B-B14F-4D97-AF65-F5344CB8AC3E}">
        <p14:creationId xmlns:p14="http://schemas.microsoft.com/office/powerpoint/2010/main" val="129228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7F1C-FABE-1611-B2F8-00D662BC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D20D-94E2-CFC7-C4F3-EC9F167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AB1F-4ACB-9FDF-ADE7-39E01A18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5: Challenge!</a:t>
            </a:r>
          </a:p>
          <a:p>
            <a:pPr lvl="1"/>
            <a:r>
              <a:rPr lang="en-US" dirty="0"/>
              <a:t>The people who need your data only work with </a:t>
            </a:r>
            <a:r>
              <a:rPr lang="en-US" dirty="0" err="1"/>
              <a:t>dublincore</a:t>
            </a:r>
            <a:r>
              <a:rPr lang="en-US" dirty="0"/>
              <a:t>. Convert your dataset to this standard.</a:t>
            </a:r>
          </a:p>
        </p:txBody>
      </p:sp>
    </p:spTree>
    <p:extLst>
      <p:ext uri="{BB962C8B-B14F-4D97-AF65-F5344CB8AC3E}">
        <p14:creationId xmlns:p14="http://schemas.microsoft.com/office/powerpoint/2010/main" val="353701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F8FE-1C72-B0B4-88B9-EC7028D9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F05D-4C2B-95BC-7614-8BD76893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5F1B-1180-247B-D781-B0EF81B7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5: Challenge!</a:t>
            </a:r>
          </a:p>
          <a:p>
            <a:pPr lvl="1"/>
            <a:r>
              <a:rPr lang="en-US" dirty="0"/>
              <a:t>What is the most popular book? What do you need </a:t>
            </a:r>
            <a:r>
              <a:rPr lang="en-US"/>
              <a:t>to track this?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0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8385-0768-192E-20DF-B37E9B4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650-3EB2-D8E4-7BD6-3EBC42BE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your data is challenging</a:t>
            </a:r>
          </a:p>
          <a:p>
            <a:r>
              <a:rPr lang="en-US" dirty="0"/>
              <a:t>Develop a schema and stick to it!</a:t>
            </a:r>
          </a:p>
          <a:p>
            <a:r>
              <a:rPr lang="en-US" dirty="0"/>
              <a:t>Or use a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9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1626-7C04-F8B9-C0C4-DBCAEC2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51C2-F90D-A06A-787F-6A00FB5F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/>
              <a:t>Where have you encountered them in your daily life?</a:t>
            </a:r>
          </a:p>
        </p:txBody>
      </p:sp>
    </p:spTree>
    <p:extLst>
      <p:ext uri="{BB962C8B-B14F-4D97-AF65-F5344CB8AC3E}">
        <p14:creationId xmlns:p14="http://schemas.microsoft.com/office/powerpoint/2010/main" val="140511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512D95-2A05-0BEE-4C35-367EB3DE3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44" y="643466"/>
            <a:ext cx="928511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8A6E6-9E6F-6839-AADA-BC1CF577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movie&#10;&#10;Description automatically generated">
            <a:extLst>
              <a:ext uri="{FF2B5EF4-FFF2-40B4-BE49-F238E27FC236}">
                <a16:creationId xmlns:a16="http://schemas.microsoft.com/office/drawing/2014/main" id="{6AE15C59-7002-5C7E-96E5-B608808F8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531574"/>
            <a:ext cx="12192000" cy="9389574"/>
          </a:xfrm>
        </p:spPr>
      </p:pic>
    </p:spTree>
    <p:extLst>
      <p:ext uri="{BB962C8B-B14F-4D97-AF65-F5344CB8AC3E}">
        <p14:creationId xmlns:p14="http://schemas.microsoft.com/office/powerpoint/2010/main" val="2515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AF8-4DE5-588F-5146-51D4A0F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3713-B34D-B223-16B5-AEE298A3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A8FA9-E990-D998-77BC-F1B420FD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0"/>
            <a:ext cx="12074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E9AA-421D-37A0-CA47-BB11F70C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0D8E-3CD5-26CE-F3A6-CB488F15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191211-EDB8-3167-4DA3-5FFC98AF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54000"/>
            <a:ext cx="116078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2728A-B8B7-2E1E-9E7E-FAC951F7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DEC2-8B9E-E1DC-F3C6-80137CA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48C2-5F1B-6328-40C0-6A793E93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1: Describe</a:t>
            </a:r>
          </a:p>
          <a:p>
            <a:pPr lvl="1"/>
            <a:r>
              <a:rPr lang="en-US" dirty="0"/>
              <a:t>Break into groups and select a few books from the table.</a:t>
            </a:r>
          </a:p>
          <a:p>
            <a:pPr lvl="1"/>
            <a:r>
              <a:rPr lang="en-US" dirty="0"/>
              <a:t>In a spreadsheet, describe your book in as much detail as you can. </a:t>
            </a:r>
          </a:p>
          <a:p>
            <a:pPr lvl="1"/>
            <a:r>
              <a:rPr lang="en-US" dirty="0"/>
              <a:t>You can focus on any aspect of the material.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12B34-B0B5-E325-6DC6-A02D0012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FE4-408C-0A12-9A59-AF91F313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82CD-E579-1B9F-A1BF-7F399F47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2: Add</a:t>
            </a:r>
          </a:p>
          <a:p>
            <a:pPr lvl="1"/>
            <a:r>
              <a:rPr lang="en-US" dirty="0"/>
              <a:t>Swap objects with a neighboring pair. </a:t>
            </a:r>
          </a:p>
          <a:p>
            <a:pPr lvl="1"/>
            <a:r>
              <a:rPr lang="en-US" dirty="0"/>
              <a:t>Integrate the new objects into your spreadsheet</a:t>
            </a:r>
          </a:p>
        </p:txBody>
      </p:sp>
    </p:spTree>
    <p:extLst>
      <p:ext uri="{BB962C8B-B14F-4D97-AF65-F5344CB8AC3E}">
        <p14:creationId xmlns:p14="http://schemas.microsoft.com/office/powerpoint/2010/main" val="2346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885</Words>
  <Application>Microsoft Macintosh PowerPoint</Application>
  <PresentationFormat>Widescreen</PresentationFormat>
  <Paragraphs>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Description Week 3</vt:lpstr>
      <vt:lpstr>Data vs Metadata</vt:lpstr>
      <vt:lpstr>PowerPoint Presentation</vt:lpstr>
      <vt:lpstr>PowerPoint Presentation</vt:lpstr>
      <vt:lpstr>PowerPoint Presentation</vt:lpstr>
      <vt:lpstr>Standards</vt:lpstr>
      <vt:lpstr>PowerPoint Presentation</vt:lpstr>
      <vt:lpstr>Organizing and Describing</vt:lpstr>
      <vt:lpstr>Organizing and Describing</vt:lpstr>
      <vt:lpstr>Organizing and Describing</vt:lpstr>
      <vt:lpstr>Organizing and Describing</vt:lpstr>
      <vt:lpstr>Organizing and Describing</vt:lpstr>
      <vt:lpstr>Organizing and Describing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81</cp:revision>
  <dcterms:created xsi:type="dcterms:W3CDTF">2024-12-10T15:14:51Z</dcterms:created>
  <dcterms:modified xsi:type="dcterms:W3CDTF">2025-01-22T18:48:57Z</dcterms:modified>
</cp:coreProperties>
</file>