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BF23-B19F-7B15-9358-B88443F67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DA9A3-C8EF-6E7F-4F95-69B42F2B3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40F28-2A60-1FD7-CDBF-E97D9EA9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26440-1F2E-DB4F-B28B-374BB0D4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79D60-5592-CEC4-D26C-F35EBF96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8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80F76-D14E-07A3-915E-B904DE9E8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47AF5-19AD-44B1-F14B-B15E3019A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CD445-70ED-7ED7-FD19-C6C5E9E5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3C1C3-2889-08D9-19F4-5F9C2AA8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93FD-4A5D-5ABB-936E-F240AB38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6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743DF-24D6-632A-52E2-A071061EC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456AD-F1ED-1383-DB39-33D4046EA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7D87C-A4F7-B262-923E-90EDD934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37D4C-C9BD-9B71-A911-94EEC40D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45930-44B6-7628-9CF0-6C3ED123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50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68269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78AF-09B2-B823-7AE5-DF0784BB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909B4-0D93-436A-D02C-3B4E0ADCA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9A9AF-5CD2-6761-7772-2F0A8CC1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E34B2-6EF2-ECCC-C370-25C292F5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6EF96-A607-AFED-C368-C20BBE58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1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80C3-6F48-891C-3187-E0E33661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06BB9-DE66-A273-F4EC-7315B8DAE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9D772-159E-D505-F971-AD148B5C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F2A0-E0F5-AA99-71B3-FFBF209D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49D71-DB89-CC2A-296D-82844E1C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4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F3F06-453D-EB39-8004-44AA505C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EA9A-8C03-5237-540B-425053D85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7D3B6-812A-E9DB-8568-530FA3933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1A9F2-A416-1E71-1362-67AD7F7C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7C9AF-A7AB-DF04-6CF5-1BB6338E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B390A-E884-EF13-F20B-951D7DEF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8400-103E-D076-895B-8393BC91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FDA3F-FB84-DC27-5623-7A2907E05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DEB06-A768-EE23-741C-760A0C754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3702D-C32E-A326-FA4C-C75CD9633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1F0C-715C-2A4D-7059-EF60CE94C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B86999-FA31-EABA-EE8E-5787D4E7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0E3E8-3E54-8243-E5C5-235EBB05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E747E-FB2A-ADFF-380D-2EA4A674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71DA-1AC9-0551-3AC3-4FF681CCF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E5C8F-195B-B224-75DD-8E820430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8378E-543E-5259-B444-D228615D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0D4B3-9673-1351-FADC-D3CAEA50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0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7D33D-8EAF-FED3-3376-7CDF5C5DC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43076-54E2-0073-73C1-9281D436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3098D-AA8D-D938-B7B1-B25E5C6D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0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2E2E-E778-D021-734D-7A05DA28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E0936-990E-A0D4-8028-4B1B7FE79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5EFBA-D41A-1484-53F1-557352080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A7585-4A63-A488-0F43-04E0F781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3F648-7286-1526-5395-FEB70175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7FF71-D68E-D597-BCF6-0C2A1EC1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4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24CF-33D7-38B3-AD44-C2B59636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FDDBC-D09D-965D-5CFE-EBCCD13C1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2EE60-5CBE-C881-5381-D0BAFAC14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FF6D6-E7D8-897A-722E-64D76AF0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2548C-E2C3-058A-33E9-68870AE9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E0676-575F-CC68-B80B-BC78AF14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4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3A94B-A59D-DFE1-F483-602A7350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8F3E6-3411-11BC-28F6-F269040B7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30802-E0DA-A2F5-1149-DDAD0A619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0BE67A-F089-334D-87AB-102B20234B0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3C53B-6991-5029-1F15-BF4C4B154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95E28-47D0-DF5C-B4FA-DDFAE3407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9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8F88-CC00-A8C6-22A0-D32814755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0917"/>
            <a:ext cx="9144000" cy="1776166"/>
          </a:xfrm>
        </p:spPr>
        <p:txBody>
          <a:bodyPr>
            <a:normAutofit/>
          </a:bodyPr>
          <a:lstStyle/>
          <a:p>
            <a:r>
              <a:rPr lang="en-US"/>
              <a:t>Week 1</a:t>
            </a:r>
            <a:br>
              <a:rPr lang="en-US" dirty="0"/>
            </a:br>
            <a:r>
              <a:rPr lang="en-US" dirty="0"/>
              <a:t>Data for the Rest of Us</a:t>
            </a:r>
          </a:p>
        </p:txBody>
      </p:sp>
    </p:spTree>
    <p:extLst>
      <p:ext uri="{BB962C8B-B14F-4D97-AF65-F5344CB8AC3E}">
        <p14:creationId xmlns:p14="http://schemas.microsoft.com/office/powerpoint/2010/main" val="398898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ACAEB6-4DA9-E777-100F-778EFE29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Brandon Walsh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2BBD9E-98BE-DBA9-9FEE-77E6BA24A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774281" cy="38131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PhD in Literature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 of Student Programs, Scholars’ 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Music, cooking, cats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@</a:t>
            </a:r>
            <a:r>
              <a:rPr lang="en-US" dirty="0" err="1"/>
              <a:t>walshbr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bmw9t@virginia.edu</a:t>
            </a:r>
          </a:p>
        </p:txBody>
      </p:sp>
      <p:pic>
        <p:nvPicPr>
          <p:cNvPr id="7" name="Picture 6" descr="brandon.jpg">
            <a:extLst>
              <a:ext uri="{FF2B5EF4-FFF2-40B4-BE49-F238E27FC236}">
                <a16:creationId xmlns:a16="http://schemas.microsoft.com/office/drawing/2014/main" id="{E16B6F0F-B13E-3D6F-6C33-C04ECA0E3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1375186"/>
            <a:ext cx="6743082" cy="44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5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1524001" y="3456620"/>
            <a:ext cx="65" cy="703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endParaRPr sz="4570" dirty="0">
              <a:solidFill>
                <a:srgbClr val="340053"/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4F0D43-2B32-4810-F956-A783DE2C5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Data: An Icebreaking Activity (~45 Min)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406D6-84BC-C453-B57A-7760BB1E6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Identify your data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Who are you?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Describe your data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What are you interested in describing as a part of your dataset? What are you not?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Collect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Gather your data in one place.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Clean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Edit the dataset so that it’s in a presentable, consistent format.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Analyze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What stories are in your dataset?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Distribute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How will you share it back to me?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A385F-568D-E894-0AE6-63C8D4185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>
            <a:extLst>
              <a:ext uri="{FF2B5EF4-FFF2-40B4-BE49-F238E27FC236}">
                <a16:creationId xmlns:a16="http://schemas.microsoft.com/office/drawing/2014/main" id="{082CF4B0-FC68-6CC7-C14B-3D11FA8A6910}"/>
              </a:ext>
            </a:extLst>
          </p:cNvPr>
          <p:cNvSpPr/>
          <p:nvPr/>
        </p:nvSpPr>
        <p:spPr>
          <a:xfrm>
            <a:off x="1524001" y="3456620"/>
            <a:ext cx="65" cy="703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endParaRPr sz="4570" dirty="0">
              <a:solidFill>
                <a:srgbClr val="340053"/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61B37A-1CDD-20AB-7184-E23DE007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F4AA6-7DF6-6505-0F5C-6CC7EB351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What is data?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What is it not?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What was hard?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What did you learn?</a:t>
            </a:r>
            <a:endParaRPr lang="en-US" i="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2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6CA76-58B1-311E-F341-E77A35C2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Job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683C3-890D-564B-4C40-C0FD27046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Precursor to more work in data science</a:t>
            </a:r>
          </a:p>
          <a:p>
            <a:r>
              <a:rPr lang="en-US" dirty="0"/>
              <a:t>Project management and adjacent roles</a:t>
            </a:r>
          </a:p>
          <a:p>
            <a:r>
              <a:rPr lang="en-US" dirty="0"/>
              <a:t>Technical Writing</a:t>
            </a:r>
          </a:p>
          <a:p>
            <a:r>
              <a:rPr lang="en-US" dirty="0"/>
              <a:t>Digital library, cultural heritage, digital humanities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5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8A9F3-D43B-6365-18A7-A9C9C1EA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0EBF9-8EEE-CF32-F625-A7146B464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Syllabus site – https://</a:t>
            </a:r>
            <a:r>
              <a:rPr lang="en-US" dirty="0" err="1"/>
              <a:t>bit.ly</a:t>
            </a:r>
            <a:r>
              <a:rPr lang="en-US" dirty="0"/>
              <a:t>/data-for-us</a:t>
            </a:r>
          </a:p>
          <a:p>
            <a:r>
              <a:rPr lang="en-US" dirty="0"/>
              <a:t>Office hours by appointment</a:t>
            </a:r>
          </a:p>
          <a:p>
            <a:r>
              <a:rPr lang="en-US" dirty="0"/>
              <a:t>Arc of the course</a:t>
            </a:r>
          </a:p>
          <a:p>
            <a:pPr lvl="1"/>
            <a:r>
              <a:rPr lang="en-US" dirty="0"/>
              <a:t>First half – learning</a:t>
            </a:r>
          </a:p>
          <a:p>
            <a:pPr lvl="1"/>
            <a:r>
              <a:rPr lang="en-US" dirty="0"/>
              <a:t>Second half – doing</a:t>
            </a:r>
          </a:p>
          <a:p>
            <a:r>
              <a:rPr lang="en-US" dirty="0"/>
              <a:t>Weekly Schedule</a:t>
            </a:r>
          </a:p>
          <a:p>
            <a:pPr lvl="1"/>
            <a:r>
              <a:rPr lang="en-US" dirty="0"/>
              <a:t>Weekly pre-work due in class (readings mostly)</a:t>
            </a:r>
          </a:p>
          <a:p>
            <a:pPr lvl="1"/>
            <a:r>
              <a:rPr lang="en-US" dirty="0"/>
              <a:t>Short individual or group assignments due the following Friday by 9AM</a:t>
            </a:r>
          </a:p>
          <a:p>
            <a:r>
              <a:rPr lang="en-US" dirty="0"/>
              <a:t>Other policies</a:t>
            </a:r>
          </a:p>
          <a:p>
            <a:pPr lvl="1"/>
            <a:r>
              <a:rPr lang="en-US" dirty="0"/>
              <a:t>Attendance</a:t>
            </a:r>
          </a:p>
          <a:p>
            <a:pPr lvl="1"/>
            <a:r>
              <a:rPr lang="en-US" dirty="0"/>
              <a:t>Specifications grading</a:t>
            </a:r>
          </a:p>
        </p:txBody>
      </p:sp>
    </p:spTree>
    <p:extLst>
      <p:ext uri="{BB962C8B-B14F-4D97-AF65-F5344CB8AC3E}">
        <p14:creationId xmlns:p14="http://schemas.microsoft.com/office/powerpoint/2010/main" val="125467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E8547-DAB1-3209-B619-FDA4DFDC3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DE64-30CD-C92D-7DBB-57FF23E0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B0AE-3D7F-02B4-E8B1-2C5117271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81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214</Words>
  <Application>Microsoft Macintosh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Yanone Kaffeesatz Regular</vt:lpstr>
      <vt:lpstr>Office Theme</vt:lpstr>
      <vt:lpstr>Week 1 Data for the Rest of Us</vt:lpstr>
      <vt:lpstr>Brandon Walsh</vt:lpstr>
      <vt:lpstr>We Data: An Icebreaking Activity (~45 Min)</vt:lpstr>
      <vt:lpstr>Discussion</vt:lpstr>
      <vt:lpstr>Related Job Outcomes</vt:lpstr>
      <vt:lpstr>Other Things</vt:lpstr>
      <vt:lpstr>Other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Walsh, Brandon M (bmw9t)</dc:creator>
  <cp:lastModifiedBy>Walsh, Brandon M (bmw9t)</cp:lastModifiedBy>
  <cp:revision>32</cp:revision>
  <dcterms:created xsi:type="dcterms:W3CDTF">2024-12-10T15:14:51Z</dcterms:created>
  <dcterms:modified xsi:type="dcterms:W3CDTF">2024-12-12T21:14:42Z</dcterms:modified>
</cp:coreProperties>
</file>