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5" r:id="rId4"/>
    <p:sldId id="263" r:id="rId5"/>
    <p:sldId id="261" r:id="rId6"/>
    <p:sldId id="259" r:id="rId7"/>
    <p:sldId id="260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413"/>
  </p:normalViewPr>
  <p:slideViewPr>
    <p:cSldViewPr snapToGrid="0">
      <p:cViewPr varScale="1">
        <p:scale>
          <a:sx n="80" d="100"/>
          <a:sy n="8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50BF-FCC3-0841-A115-595B4B6E1D8E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C010-132B-504C-8CDA-59E5CF8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www.cumberlandlegacylaw.com</a:t>
            </a:r>
            <a:r>
              <a:rPr lang="en-US" dirty="0"/>
              <a:t>/real-id-act-changes-the-drivers-license-landscape</a:t>
            </a:r>
          </a:p>
          <a:p>
            <a:endParaRPr lang="en-US" dirty="0"/>
          </a:p>
          <a:p>
            <a:r>
              <a:rPr lang="en-US" dirty="0"/>
              <a:t>What is the data here? What is the metadata?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we looking at? What data do we see? What metadata do we see?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looking at? What data do we see? What metadata do we see? What about that stuff at the bottom?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blog.devart.com</a:t>
            </a:r>
            <a:r>
              <a:rPr lang="en-US" dirty="0"/>
              <a:t>/data-vs-</a:t>
            </a:r>
            <a:r>
              <a:rPr lang="en-US" dirty="0" err="1"/>
              <a:t>metadata.html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vs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four groups, give them a book each.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1626-7C04-F8B9-C0C4-DBCAEC2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51C2-F90D-A06A-787F-6A00FB5F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/>
              <a:t>Where have you encountered them in your daily life?</a:t>
            </a:r>
          </a:p>
        </p:txBody>
      </p:sp>
    </p:spTree>
    <p:extLst>
      <p:ext uri="{BB962C8B-B14F-4D97-AF65-F5344CB8AC3E}">
        <p14:creationId xmlns:p14="http://schemas.microsoft.com/office/powerpoint/2010/main" val="140511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512D95-2A05-0BEE-4C35-367EB3DE3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44" y="643466"/>
            <a:ext cx="928511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8A6E6-9E6F-6839-AADA-BC1CF577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movie&#10;&#10;Description automatically generated">
            <a:extLst>
              <a:ext uri="{FF2B5EF4-FFF2-40B4-BE49-F238E27FC236}">
                <a16:creationId xmlns:a16="http://schemas.microsoft.com/office/drawing/2014/main" id="{6AE15C59-7002-5C7E-96E5-B608808F8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531574"/>
            <a:ext cx="12192000" cy="9389574"/>
          </a:xfrm>
        </p:spPr>
      </p:pic>
    </p:spTree>
    <p:extLst>
      <p:ext uri="{BB962C8B-B14F-4D97-AF65-F5344CB8AC3E}">
        <p14:creationId xmlns:p14="http://schemas.microsoft.com/office/powerpoint/2010/main" val="2515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AF8-4DE5-588F-5146-51D4A0F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3713-B34D-B223-16B5-AEE298A3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A8FA9-E990-D998-77BC-F1B420FD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0"/>
            <a:ext cx="12074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E9AA-421D-37A0-CA47-BB11F70C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0D8E-3CD5-26CE-F3A6-CB488F15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191211-EDB8-3167-4DA3-5FFC98AF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54000"/>
            <a:ext cx="116078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31D5-BFE5-920C-2A85-0A8E621E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 Data -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1981-226C-F2C8-8573-5498AD21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Phase 1 (15 min)</a:t>
            </a:r>
          </a:p>
          <a:p>
            <a:pPr lvl="1"/>
            <a:r>
              <a:rPr lang="en-US" dirty="0"/>
              <a:t>Break into pairs and select a book from the table.</a:t>
            </a:r>
          </a:p>
          <a:p>
            <a:pPr lvl="1"/>
            <a:r>
              <a:rPr lang="en-US" dirty="0"/>
              <a:t>In a spreadsheet, describe your book in as much detail as you can. </a:t>
            </a:r>
          </a:p>
          <a:p>
            <a:pPr lvl="1"/>
            <a:r>
              <a:rPr lang="en-US" dirty="0"/>
              <a:t>You can focus on any aspect of the material. </a:t>
            </a:r>
          </a:p>
          <a:p>
            <a:pPr lvl="1"/>
            <a:r>
              <a:rPr lang="en-US" dirty="0"/>
              <a:t>Hint: think about your metadata categories!</a:t>
            </a:r>
          </a:p>
          <a:p>
            <a:r>
              <a:rPr lang="en-US" dirty="0"/>
              <a:t>Phase 2 (15 min)</a:t>
            </a:r>
          </a:p>
          <a:p>
            <a:pPr lvl="1"/>
            <a:r>
              <a:rPr lang="en-US" dirty="0"/>
              <a:t>Swap objects with a neighboring pair. </a:t>
            </a:r>
          </a:p>
          <a:p>
            <a:pPr lvl="1"/>
            <a:r>
              <a:rPr lang="en-US" dirty="0"/>
              <a:t>Integrate the new book into your spreadsheet</a:t>
            </a:r>
          </a:p>
          <a:p>
            <a:r>
              <a:rPr lang="en-US" dirty="0"/>
              <a:t>Compare (15 min)</a:t>
            </a:r>
          </a:p>
          <a:p>
            <a:pPr lvl="1"/>
            <a:r>
              <a:rPr lang="en-US" dirty="0"/>
              <a:t>How do the descriptions of the groups compare?</a:t>
            </a:r>
          </a:p>
          <a:p>
            <a:pPr lvl="1"/>
            <a:r>
              <a:rPr lang="en-US" dirty="0"/>
              <a:t>If we were to combine all the datasets what issues would we run into?</a:t>
            </a:r>
          </a:p>
          <a:p>
            <a:pPr lvl="1"/>
            <a:r>
              <a:rPr lang="en-US" dirty="0"/>
              <a:t>Why would they matter and how would you solve them?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7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8385-0768-192E-20DF-B37E9B4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650-3EB2-D8E4-7BD6-3EBC42BE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your data is challenging</a:t>
            </a:r>
          </a:p>
          <a:p>
            <a:r>
              <a:rPr lang="en-US" dirty="0"/>
              <a:t>Develop a schema and stick to it!</a:t>
            </a:r>
          </a:p>
          <a:p>
            <a:r>
              <a:rPr lang="en-US" dirty="0"/>
              <a:t>Or use a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9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251</Words>
  <Application>Microsoft Macintosh PowerPoint</Application>
  <PresentationFormat>Widescreen</PresentationFormat>
  <Paragraphs>36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Description Week 3</vt:lpstr>
      <vt:lpstr>Data vs Metadata</vt:lpstr>
      <vt:lpstr>PowerPoint Presentation</vt:lpstr>
      <vt:lpstr>PowerPoint Presentation</vt:lpstr>
      <vt:lpstr>PowerPoint Presentation</vt:lpstr>
      <vt:lpstr>Standards</vt:lpstr>
      <vt:lpstr>PowerPoint Presentation</vt:lpstr>
      <vt:lpstr>Organizing and Describing Data - Workshop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70</cp:revision>
  <dcterms:created xsi:type="dcterms:W3CDTF">2024-12-10T15:14:51Z</dcterms:created>
  <dcterms:modified xsi:type="dcterms:W3CDTF">2024-12-12T20:30:55Z</dcterms:modified>
</cp:coreProperties>
</file>