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/>
    <p:restoredTop sz="94648"/>
  </p:normalViewPr>
  <p:slideViewPr>
    <p:cSldViewPr snapToGrid="0">
      <p:cViewPr varScale="1">
        <p:scale>
          <a:sx n="107" d="100"/>
          <a:sy n="107" d="100"/>
        </p:scale>
        <p:origin x="5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F23-B19F-7B15-9358-B88443F6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A9A3-C8EF-6E7F-4F95-69B42F2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0F28-2A60-1FD7-CDBF-E97D9EA9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440-1F2E-DB4F-B28B-374BB0D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9D60-5592-CEC4-D26C-F35EBF9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F76-D14E-07A3-915E-B904DE9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7AF5-19AD-44B1-F14B-B15E3019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445-70ED-7ED7-FD19-C6C5E9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1C3-2889-08D9-19F4-5F9C2AA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93FD-4A5D-5ABB-936E-F240AB3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43DF-24D6-632A-52E2-A071061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6AD-F1ED-1383-DB39-33D4046E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87C-A4F7-B262-923E-90EDD9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7D4C-C9BD-9B71-A911-94EEC40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930-44B6-7628-9CF0-6C3ED12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82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AF-09B2-B823-7AE5-DF0784B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9B4-0D93-436A-D02C-3B4E0ADC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A9AF-5CD2-6761-7772-2F0A8CC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34B2-6EF2-ECCC-C370-25C292F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F96-A607-AFED-C368-C20BBE5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0C3-6F48-891C-3187-E0E3366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6BB9-DE66-A273-F4EC-7315B8DA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D772-159E-D505-F971-AD148B5C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F2A0-E0F5-AA99-71B3-FFBF209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D71-DB89-CC2A-296D-82844E1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06-453D-EB39-8004-44AA505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A9A-8C03-5237-540B-425053D8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D3B6-812A-E9DB-8568-530FA393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A9F2-A416-1E71-1362-67AD7F7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C9AF-A7AB-DF04-6CF5-1BB6338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90A-E884-EF13-F20B-951D7DE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400-103E-D076-895B-8393BC91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A3F-FB84-DC27-5623-7A2907E0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EB06-A768-EE23-741C-760A0C75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702D-C32E-A326-FA4C-C75CD963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1F0C-715C-2A4D-7059-EF60CE9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6999-FA31-EABA-EE8E-5787D4E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E3E8-3E54-8243-E5C5-235EBB0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E747E-FB2A-ADFF-380D-2EA4A67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1DA-1AC9-0551-3AC3-4FF681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5C8F-195B-B224-75DD-8E82043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78E-543E-5259-B444-D228615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D4B3-9673-1351-FADC-D3CAEA5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33D-8EAF-FED3-3376-7CDF5C5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3076-54E2-0073-73C1-9281D43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098D-AA8D-D938-B7B1-B25E5C6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2E-E778-D021-734D-7A05DA2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936-990E-A0D4-8028-4B1B7FE7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EFBA-D41A-1484-53F1-55735208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7585-4A63-A488-0F43-04E0F78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648-7286-1526-5395-FEB7017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F71-D68E-D597-BCF6-0C2A1EC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4CF-33D7-38B3-AD44-C2B5963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DDBC-D09D-965D-5CFE-EBCCD13C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EE60-5CBE-C881-5381-D0BAFAC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F6D6-E7D8-897A-722E-64D76AF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548C-E2C3-058A-33E9-68870A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0676-575F-CC68-B80B-BC78AF1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A94B-A59D-DFE1-F483-602A7350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F3E6-3411-11BC-28F6-F269040B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0802-E0DA-A2F5-1149-DDAD0A61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BE67A-F089-334D-87AB-102B20234B0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C53B-6991-5029-1F15-BF4C4B1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E28-47D0-DF5C-B4FA-DDFAE340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ata-for-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F88-CC00-A8C6-22A0-D3281475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17"/>
            <a:ext cx="9144000" cy="1776166"/>
          </a:xfrm>
        </p:spPr>
        <p:txBody>
          <a:bodyPr>
            <a:normAutofit/>
          </a:bodyPr>
          <a:lstStyle/>
          <a:p>
            <a:r>
              <a:rPr lang="en-US"/>
              <a:t>Week 1</a:t>
            </a:r>
            <a:br>
              <a:rPr lang="en-US" dirty="0"/>
            </a:br>
            <a:r>
              <a:rPr lang="en-US" dirty="0"/>
              <a:t>Data for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39889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CAEB6-4DA9-E777-100F-778EFE2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Brandon Walsh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2BBD9E-98BE-DBA9-9FEE-77E6BA24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774281" cy="3813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PhD in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of Student Programs, Scholars’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Music, cooking, cats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walshbr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bmw9t@virginia.edu</a:t>
            </a:r>
          </a:p>
        </p:txBody>
      </p:sp>
      <p:pic>
        <p:nvPicPr>
          <p:cNvPr id="7" name="Picture 6" descr="brandon.jpg">
            <a:extLst>
              <a:ext uri="{FF2B5EF4-FFF2-40B4-BE49-F238E27FC236}">
                <a16:creationId xmlns:a16="http://schemas.microsoft.com/office/drawing/2014/main" id="{E16B6F0F-B13E-3D6F-6C33-C04ECA0E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375186"/>
            <a:ext cx="6743082" cy="44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4F0D43-2B32-4810-F956-A783DE2C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Data: An Icebreaking Activity (~45 Min)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06D6-84BC-C453-B57A-7760BB1E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Identify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Who are you? (Give me a few things)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Describe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you interested in describing as a part of your dataset? What are you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Collect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Gather your data in one place.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Clean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Edit the dataset so that it’s in a presentable, consistent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Analyze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stories are in your dataset?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Distribute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How will you share it back to me?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385F-568D-E894-0AE6-63C8D418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>
            <a:extLst>
              <a:ext uri="{FF2B5EF4-FFF2-40B4-BE49-F238E27FC236}">
                <a16:creationId xmlns:a16="http://schemas.microsoft.com/office/drawing/2014/main" id="{082CF4B0-FC68-6CC7-C14B-3D11FA8A6910}"/>
              </a:ext>
            </a:extLst>
          </p:cNvPr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1B37A-1CDD-20AB-7184-E23DE007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F4AA6-7DF6-6505-0F5C-6CC7EB35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is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is it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was hard?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did you learn?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How did it feel to represent yourselves in this way?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CA76-58B1-311E-F341-E77A35C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Job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83C3-890D-564B-4C40-C0FD2704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Precursor to more work in data science</a:t>
            </a:r>
          </a:p>
          <a:p>
            <a:r>
              <a:rPr lang="en-US" dirty="0"/>
              <a:t>Project management and adjacent roles</a:t>
            </a:r>
          </a:p>
          <a:p>
            <a:r>
              <a:rPr lang="en-US" dirty="0"/>
              <a:t>Technical Writing</a:t>
            </a:r>
          </a:p>
          <a:p>
            <a:r>
              <a:rPr lang="en-US" dirty="0"/>
              <a:t>Digital library, cultural heritage, digital humanities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A9F3-D43B-6365-18A7-A9C9C1E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BF9-8EEE-CF32-F625-A7146B46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site – https://</a:t>
            </a:r>
            <a:r>
              <a:rPr lang="en-US" dirty="0" err="1"/>
              <a:t>bit.ly</a:t>
            </a:r>
            <a:r>
              <a:rPr lang="en-US" dirty="0"/>
              <a:t>/data-for-us</a:t>
            </a:r>
          </a:p>
          <a:p>
            <a:r>
              <a:rPr lang="en-US" dirty="0"/>
              <a:t>Office hours by appointment</a:t>
            </a:r>
          </a:p>
          <a:p>
            <a:r>
              <a:rPr lang="en-US" dirty="0"/>
              <a:t>Arc of the course</a:t>
            </a:r>
          </a:p>
          <a:p>
            <a:pPr lvl="1"/>
            <a:r>
              <a:rPr lang="en-US" dirty="0"/>
              <a:t>First half – learning</a:t>
            </a:r>
          </a:p>
          <a:p>
            <a:pPr lvl="1"/>
            <a:r>
              <a:rPr lang="en-US" dirty="0"/>
              <a:t>Second half – doing</a:t>
            </a:r>
          </a:p>
          <a:p>
            <a:r>
              <a:rPr lang="en-US" dirty="0"/>
              <a:t>Weekly Schedule</a:t>
            </a:r>
          </a:p>
          <a:p>
            <a:pPr lvl="1"/>
            <a:r>
              <a:rPr lang="en-US" dirty="0"/>
              <a:t>Weekly pre-work due in class (readings, podcasts, tutorials)</a:t>
            </a:r>
          </a:p>
          <a:p>
            <a:pPr lvl="1"/>
            <a:r>
              <a:rPr lang="en-US" dirty="0"/>
              <a:t>Short individual or group assignments due the following Friday by 9AM</a:t>
            </a:r>
          </a:p>
          <a:p>
            <a:r>
              <a:rPr lang="en-US" dirty="0"/>
              <a:t>Other policies</a:t>
            </a:r>
          </a:p>
          <a:p>
            <a:pPr lvl="1"/>
            <a:r>
              <a:rPr lang="en-US" dirty="0"/>
              <a:t>Attendance	</a:t>
            </a:r>
          </a:p>
          <a:p>
            <a:pPr lvl="1"/>
            <a:r>
              <a:rPr lang="en-US" dirty="0"/>
              <a:t>Specifications grading</a:t>
            </a:r>
          </a:p>
        </p:txBody>
      </p:sp>
    </p:spTree>
    <p:extLst>
      <p:ext uri="{BB962C8B-B14F-4D97-AF65-F5344CB8AC3E}">
        <p14:creationId xmlns:p14="http://schemas.microsoft.com/office/powerpoint/2010/main" val="12546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AF3C-C124-856E-67E0-EFC06F3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up the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4157-D663-B30D-CD83-46D4E992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https://bit.ly/data-for-us</a:t>
            </a:r>
            <a:endParaRPr lang="en-US" dirty="0"/>
          </a:p>
          <a:p>
            <a:r>
              <a:rPr lang="en-US"/>
              <a:t>Note </a:t>
            </a:r>
            <a:r>
              <a:rPr lang="en-US" dirty="0"/>
              <a:t>p</a:t>
            </a:r>
            <a:r>
              <a:rPr lang="en-US"/>
              <a:t>re-work and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7192AC-2E10-340C-3834-6E7D30089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B3EB87-615A-824B-7833-57358AD1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3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8547-DAB1-3209-B619-FDA4DFDC3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DE64-30CD-C92D-7DBB-57FF23E0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B0AE-3D7F-02B4-E8B1-2C511727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for Friday:</a:t>
            </a:r>
          </a:p>
          <a:p>
            <a:pPr lvl="1"/>
            <a:r>
              <a:rPr lang="en-US" dirty="0"/>
              <a:t>By Friday morning at 9:00 AM, share your class dataset with me along with </a:t>
            </a:r>
            <a:r>
              <a:rPr lang="en-US"/>
              <a:t>a 200 </a:t>
            </a:r>
            <a:r>
              <a:rPr lang="en-US" dirty="0"/>
              <a:t>word reflection on the activity. What was the most challenging piece? What did you learn?</a:t>
            </a:r>
          </a:p>
          <a:p>
            <a:r>
              <a:rPr lang="en-US" dirty="0"/>
              <a:t>Homework for next week.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295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Yanone Kaffeesatz Regular</vt:lpstr>
      <vt:lpstr>Office Theme</vt:lpstr>
      <vt:lpstr>Week 1 Data for the Rest of Us</vt:lpstr>
      <vt:lpstr>Brandon Walsh</vt:lpstr>
      <vt:lpstr>We Data: An Icebreaking Activity (~45 Min)</vt:lpstr>
      <vt:lpstr>Discussion</vt:lpstr>
      <vt:lpstr>Related Job Outcomes</vt:lpstr>
      <vt:lpstr>Other Things</vt:lpstr>
      <vt:lpstr>Pull up the site</vt:lpstr>
      <vt:lpstr>PowerPoint Presentation</vt:lpstr>
      <vt:lpstr>Other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39</cp:revision>
  <dcterms:created xsi:type="dcterms:W3CDTF">2024-12-10T15:14:51Z</dcterms:created>
  <dcterms:modified xsi:type="dcterms:W3CDTF">2025-08-26T17:31:10Z</dcterms:modified>
</cp:coreProperties>
</file>