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8"/>
  </p:notesMasterIdLst>
  <p:sldIdLst>
    <p:sldId id="256" r:id="rId2"/>
    <p:sldId id="257" r:id="rId3"/>
    <p:sldId id="277" r:id="rId4"/>
    <p:sldId id="258" r:id="rId5"/>
    <p:sldId id="259" r:id="rId6"/>
    <p:sldId id="261" r:id="rId7"/>
    <p:sldId id="263" r:id="rId8"/>
    <p:sldId id="275" r:id="rId9"/>
    <p:sldId id="270" r:id="rId10"/>
    <p:sldId id="271" r:id="rId11"/>
    <p:sldId id="272" r:id="rId12"/>
    <p:sldId id="273" r:id="rId13"/>
    <p:sldId id="276" r:id="rId14"/>
    <p:sldId id="274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han Reed" initials="E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86418"/>
  </p:normalViewPr>
  <p:slideViewPr>
    <p:cSldViewPr snapToGrid="0">
      <p:cViewPr>
        <p:scale>
          <a:sx n="133" d="100"/>
          <a:sy n="133" d="100"/>
        </p:scale>
        <p:origin x="256" y="-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1T21:59:47.0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C4F9-C30E-9E45-A04F-D18968A3FFF5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7B88F-3248-144D-8035-6CC78F7F9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B88F-3248-144D-8035-6CC78F7F91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2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04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04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When</a:t>
            </a:r>
            <a:r>
              <a:rPr lang="en-US" baseline="0" dirty="0"/>
              <a:t> programming, it’s not as easy as saying “oh we’ll just upgrade to the most recent 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55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4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2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5759" y="274319"/>
            <a:ext cx="114604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65759" y="1645919"/>
            <a:ext cx="1146047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37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FB54-7980-41A8-B151-9D25B292734F}" type="datetimeFigureOut">
              <a:rPr lang="en-US" smtClean="0"/>
              <a:t>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9F49-DBB2-4036-8144-B35A965E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2" Type="http://schemas.openxmlformats.org/officeDocument/2006/relationships/hyperlink" Target="http://cli.learncodethehardwa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lshbr.com/command_line_browser_qui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Command 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Literary Studies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python3</a:t>
            </a:r>
            <a:endParaRPr lang="en" sz="6000" b="0" dirty="0">
              <a:solidFill>
                <a:schemeClr val="bg1">
                  <a:lumMod val="50000"/>
                </a:schemeClr>
              </a:solidFill>
              <a:ea typeface="Ubuntu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Python has its own prompt that ends with </a:t>
            </a:r>
            <a:r>
              <a:rPr lang="en" dirty="0">
                <a:solidFill>
                  <a:srgbClr val="0E72A4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python3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&gt;&gt;&gt;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dirty="0"/>
              <a:t>You can use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Control + D</a:t>
            </a:r>
            <a:r>
              <a:rPr lang="en" sz="2400" dirty="0">
                <a:solidFill>
                  <a:srgbClr val="7F7F7F"/>
                </a:solidFill>
                <a:latin typeface="Menlo Regular"/>
                <a:cs typeface="Menlo Regular"/>
              </a:rPr>
              <a:t> </a:t>
            </a:r>
            <a:r>
              <a:rPr lang="en" dirty="0"/>
              <a:t>to exit Python at any time or type 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exit()</a:t>
            </a:r>
            <a:r>
              <a:rPr lang="en" dirty="0">
                <a:solidFill>
                  <a:srgbClr val="0E72A4"/>
                </a:solidFill>
              </a:rPr>
              <a:t> </a:t>
            </a:r>
            <a:r>
              <a:rPr lang="en" dirty="0"/>
              <a:t>on its own line</a:t>
            </a: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When running Python in terminal, terminal commands won’t work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743048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python3</a:t>
            </a:r>
            <a:endParaRPr lang="en" sz="6000" b="0" dirty="0">
              <a:solidFill>
                <a:schemeClr val="bg1">
                  <a:lumMod val="50000"/>
                </a:schemeClr>
              </a:solidFill>
              <a:ea typeface="Ubuntu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You'll run Python from the command line, but you can't run command line commands once you're running Python. In other words…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buNone/>
            </a:pPr>
            <a:r>
              <a:rPr lang="en" dirty="0">
                <a:latin typeface="Menlo Regular"/>
                <a:cs typeface="Menlo Regular"/>
              </a:rPr>
              <a:t>$ python3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Menlo Regular"/>
                <a:cs typeface="Menlo Regular"/>
              </a:rPr>
              <a:t>&gt;&gt;&gt;</a:t>
            </a:r>
            <a:r>
              <a:rPr lang="en-US" dirty="0">
                <a:latin typeface="Menlo Regular"/>
                <a:cs typeface="Menlo Regular"/>
              </a:rPr>
              <a:t> cd</a:t>
            </a:r>
          </a:p>
          <a:p>
            <a:pPr lvl="0">
              <a:buNone/>
            </a:pPr>
            <a:r>
              <a:rPr lang="en-US" dirty="0" err="1">
                <a:latin typeface="Menlo Regular"/>
                <a:cs typeface="Menlo Regular"/>
              </a:rPr>
              <a:t>Traceback</a:t>
            </a:r>
            <a:r>
              <a:rPr lang="en-US" dirty="0">
                <a:latin typeface="Menlo Regular"/>
                <a:cs typeface="Menlo Regular"/>
              </a:rPr>
              <a:t> (most recent call last):</a:t>
            </a:r>
          </a:p>
          <a:p>
            <a:pPr lvl="0">
              <a:buNone/>
            </a:pPr>
            <a:r>
              <a:rPr lang="en-US" dirty="0">
                <a:latin typeface="Menlo Regular"/>
                <a:cs typeface="Menlo Regular"/>
              </a:rPr>
              <a:t>  File "&lt;</a:t>
            </a:r>
            <a:r>
              <a:rPr lang="en-US" dirty="0" err="1">
                <a:latin typeface="Menlo Regular"/>
                <a:cs typeface="Menlo Regular"/>
              </a:rPr>
              <a:t>stdin</a:t>
            </a:r>
            <a:r>
              <a:rPr lang="en-US" dirty="0">
                <a:latin typeface="Menlo Regular"/>
                <a:cs typeface="Menlo Regular"/>
              </a:rPr>
              <a:t>&gt;", line 1, in &lt;module&gt;</a:t>
            </a:r>
          </a:p>
          <a:p>
            <a:pPr lvl="0">
              <a:buNone/>
            </a:pPr>
            <a:r>
              <a:rPr lang="en-US" dirty="0" err="1">
                <a:latin typeface="Menlo Regular"/>
                <a:cs typeface="Menlo Regular"/>
              </a:rPr>
              <a:t>NameError</a:t>
            </a:r>
            <a:r>
              <a:rPr lang="en-US" dirty="0">
                <a:latin typeface="Menlo Regular"/>
                <a:cs typeface="Menlo Regular"/>
              </a:rPr>
              <a:t>: name 'cd' is not defined</a:t>
            </a:r>
            <a:endParaRPr lang="en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3414191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Two Pythons</a:t>
            </a:r>
            <a:endParaRPr lang="en" sz="60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20000"/>
              </a:lnSpc>
              <a:buNone/>
            </a:pPr>
            <a:r>
              <a:rPr lang="en-US" sz="2200" dirty="0"/>
              <a:t>Starting Python 2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/>
              <a:t>$ python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/>
              <a:t>Starting Python 3</a:t>
            </a:r>
          </a:p>
          <a:p>
            <a:pPr marL="38100">
              <a:lnSpc>
                <a:spcPct val="120000"/>
              </a:lnSpc>
              <a:buNone/>
            </a:pPr>
            <a:r>
              <a:rPr lang="en-US" sz="2200" dirty="0"/>
              <a:t>$ python3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/>
              <a:t>Might be reversed on your machine (High Sierra reversed them for me)</a:t>
            </a:r>
          </a:p>
          <a:p>
            <a:pPr marL="38100">
              <a:lnSpc>
                <a:spcPct val="120000"/>
              </a:lnSpc>
              <a:buNone/>
            </a:pPr>
            <a:endParaRPr lang="en-US" sz="2200" dirty="0"/>
          </a:p>
          <a:p>
            <a:pPr marL="38100">
              <a:lnSpc>
                <a:spcPct val="120000"/>
              </a:lnSpc>
              <a:buNone/>
            </a:pPr>
            <a:r>
              <a:rPr lang="en-US" sz="2200" dirty="0"/>
              <a:t>You can change this behavior </a:t>
            </a:r>
            <a:r>
              <a:rPr lang="mr-IN" sz="2200" dirty="0"/>
              <a:t>–</a:t>
            </a:r>
            <a:r>
              <a:rPr lang="en-US" sz="2200" dirty="0"/>
              <a:t> on my laptop I have those switched because I tend to use Python3 more.</a:t>
            </a:r>
          </a:p>
        </p:txBody>
      </p:sp>
    </p:spTree>
    <p:extLst>
      <p:ext uri="{BB962C8B-B14F-4D97-AF65-F5344CB8AC3E}">
        <p14:creationId xmlns:p14="http://schemas.microsoft.com/office/powerpoint/2010/main" val="46453576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17C4-7169-9A4A-8B42-B138460C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Things to Remember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4C97-7B10-F346-B247-145795EB4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$ means you're typing in terminal. &gt;&gt;&gt; means Python</a:t>
            </a:r>
          </a:p>
          <a:p>
            <a:r>
              <a:rPr lang="en-US"/>
              <a:t>Spaces and capitalization are meaningful</a:t>
            </a:r>
          </a:p>
          <a:p>
            <a:r>
              <a:rPr lang="en-US"/>
              <a:t>The up arrow will generally pull up your last command</a:t>
            </a:r>
          </a:p>
          <a:p>
            <a:r>
              <a:rPr lang="en-US"/>
              <a:t>Terminal and your GUI are related – if you make a file in terminal it will show up in the finder and vice versa.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Magic </a:t>
            </a:r>
            <a:r>
              <a:rPr lang="mr-IN" dirty="0"/>
              <a:t>–</a:t>
            </a:r>
            <a:r>
              <a:rPr lang="en-US" dirty="0"/>
              <a:t> Things You Can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all files on your computer</a:t>
            </a:r>
          </a:p>
          <a:p>
            <a:r>
              <a:rPr lang="en-US" dirty="0"/>
              <a:t>Turn your computer into a local web server</a:t>
            </a:r>
          </a:p>
          <a:p>
            <a:r>
              <a:rPr lang="en-US" dirty="0"/>
              <a:t>Anything you can do with the mouse and a thousand other things</a:t>
            </a:r>
          </a:p>
          <a:p>
            <a:r>
              <a:rPr lang="en-US" dirty="0" err="1"/>
              <a:t>youtube</a:t>
            </a:r>
            <a:r>
              <a:rPr lang="en-US" dirty="0"/>
              <a:t>-dl </a:t>
            </a:r>
            <a:r>
              <a:rPr lang="mr-IN" dirty="0"/>
              <a:t>–</a:t>
            </a:r>
            <a:r>
              <a:rPr lang="en-US" dirty="0"/>
              <a:t> downloads </a:t>
            </a:r>
            <a:r>
              <a:rPr lang="en-US" dirty="0" err="1"/>
              <a:t>youtube</a:t>
            </a:r>
            <a:r>
              <a:rPr lang="en-US" dirty="0"/>
              <a:t> videos and can convert them to mp3</a:t>
            </a:r>
          </a:p>
          <a:p>
            <a:r>
              <a:rPr lang="en-US" dirty="0"/>
              <a:t>caffeinate </a:t>
            </a:r>
            <a:r>
              <a:rPr lang="mr-IN" dirty="0"/>
              <a:t>–</a:t>
            </a:r>
            <a:r>
              <a:rPr lang="en-US" dirty="0"/>
              <a:t> keeps a mac from dimming, </a:t>
            </a:r>
            <a:r>
              <a:rPr lang="en-US" dirty="0" err="1"/>
              <a:t>screensavering</a:t>
            </a:r>
            <a:r>
              <a:rPr lang="en-US" dirty="0"/>
              <a:t>, or falling asleep</a:t>
            </a:r>
          </a:p>
          <a:p>
            <a:r>
              <a:rPr lang="en-US" dirty="0" err="1"/>
              <a:t>pianobar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run Pandora from the terminal</a:t>
            </a:r>
          </a:p>
          <a:p>
            <a:r>
              <a:rPr lang="en-US" dirty="0" err="1"/>
              <a:t>imagemagick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crop, resize, transform, etc. images from terminal</a:t>
            </a:r>
          </a:p>
        </p:txBody>
      </p:sp>
    </p:spTree>
    <p:extLst>
      <p:ext uri="{BB962C8B-B14F-4D97-AF65-F5344CB8AC3E}">
        <p14:creationId xmlns:p14="http://schemas.microsoft.com/office/powerpoint/2010/main" val="247799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8DF1-95D7-894F-8822-2AE0450B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with Terminal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1AC5-C3E0-A74E-B957-46E4F11E3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8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7210" y="1636296"/>
            <a:ext cx="10636045" cy="40318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dirty="0"/>
              <a:t>Learn Code the Hard way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http://cli.learncodethehardway.org/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Codecademy</a:t>
            </a:r>
            <a:endParaRPr lang="en-US" sz="3200" dirty="0"/>
          </a:p>
          <a:p>
            <a:r>
              <a:rPr lang="en-US" sz="3200" dirty="0">
                <a:hlinkClick r:id="rId3"/>
              </a:rPr>
              <a:t>https://www.codecademy.com/learn/learn-the-command-line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CLI Quiz</a:t>
            </a:r>
          </a:p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err="1">
                <a:hlinkClick r:id="rId4"/>
              </a:rPr>
              <a:t>walshbr.com</a:t>
            </a:r>
            <a:r>
              <a:rPr lang="en-US" sz="3200" dirty="0">
                <a:hlinkClick r:id="rId4"/>
              </a:rPr>
              <a:t>/</a:t>
            </a:r>
            <a:r>
              <a:rPr lang="en-US" sz="3200" dirty="0" err="1">
                <a:hlinkClick r:id="rId4"/>
              </a:rPr>
              <a:t>command_line_browser_quiz</a:t>
            </a:r>
            <a:r>
              <a:rPr lang="en-US" sz="3200" dirty="0">
                <a:hlinkClick r:id="rId4"/>
              </a:rPr>
              <a:t>/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97769" y="-38559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Help for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9235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1" y="229441"/>
            <a:ext cx="4242278" cy="6628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1298" y="1010654"/>
            <a:ext cx="4641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Programming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4632" y="2350168"/>
            <a:ext cx="458330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/>
              <a:t>Expect confusion.</a:t>
            </a:r>
          </a:p>
          <a:p>
            <a:pPr marL="742950" indent="-742950">
              <a:buAutoNum type="arabicPeriod"/>
            </a:pPr>
            <a:r>
              <a:rPr lang="en-US" sz="4000" dirty="0"/>
              <a:t>Embrace it!</a:t>
            </a:r>
          </a:p>
          <a:p>
            <a:pPr marL="742950" indent="-742950">
              <a:buAutoNum type="arabicPeriod"/>
            </a:pPr>
            <a:r>
              <a:rPr lang="en-US" sz="4000" dirty="0"/>
              <a:t>Ask questions.</a:t>
            </a:r>
          </a:p>
          <a:p>
            <a:pPr marL="742950" indent="-742950">
              <a:buAutoNum type="arabicPeriod"/>
            </a:pPr>
            <a:r>
              <a:rPr lang="en-US" sz="4000" dirty="0"/>
              <a:t>Look online!</a:t>
            </a:r>
          </a:p>
          <a:p>
            <a:pPr marL="742950" indent="-742950">
              <a:buAutoNum type="arabicPeriod"/>
            </a:pPr>
            <a:r>
              <a:rPr lang="en-US" sz="4000" dirty="0"/>
              <a:t>Ask each other!</a:t>
            </a:r>
          </a:p>
        </p:txBody>
      </p:sp>
    </p:spTree>
    <p:extLst>
      <p:ext uri="{BB962C8B-B14F-4D97-AF65-F5344CB8AC3E}">
        <p14:creationId xmlns:p14="http://schemas.microsoft.com/office/powerpoint/2010/main" val="262560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F03A-EB60-D04C-9D4F-C7B61601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A1DA-C1A6-534B-808D-E00C55A6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fear</a:t>
            </a:r>
          </a:p>
          <a:p>
            <a:r>
              <a:rPr lang="en-US"/>
              <a:t>Command Line and GUI as concepts</a:t>
            </a:r>
          </a:p>
          <a:p>
            <a:r>
              <a:rPr lang="en-US"/>
              <a:t>Introduce command line</a:t>
            </a:r>
          </a:p>
          <a:p>
            <a:r>
              <a:rPr lang="en-US"/>
              <a:t>Practice it</a:t>
            </a:r>
          </a:p>
          <a:p>
            <a:r>
              <a:rPr lang="en-US"/>
              <a:t>Review how this relates to Python</a:t>
            </a:r>
          </a:p>
          <a:p>
            <a:r>
              <a:rPr lang="en-US"/>
              <a:t>Use command line to read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7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43"/>
            <a:ext cx="6174958" cy="4443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78" y="276188"/>
            <a:ext cx="4401599" cy="3301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04" y="3755462"/>
            <a:ext cx="4989622" cy="2797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5" y="5165559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GUI (Graphical 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45728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6127" y="5678906"/>
            <a:ext cx="583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 (Command Line Interface)</a:t>
            </a:r>
          </a:p>
        </p:txBody>
      </p:sp>
      <p:pic>
        <p:nvPicPr>
          <p:cNvPr id="3" name="Picture 2" descr="Screen Shot 2014-08-01 at 2.5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51" y="160641"/>
            <a:ext cx="6627825" cy="53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24" y="536659"/>
            <a:ext cx="9068062" cy="4660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9474" y="549610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/>
              <a:t>From </a:t>
            </a:r>
            <a:r>
              <a:rPr lang="en-US" sz="4000" i="1" dirty="0" err="1"/>
              <a:t>Zork</a:t>
            </a:r>
            <a:r>
              <a:rPr lang="en-US" sz="4000" dirty="0"/>
              <a:t>, 1981</a:t>
            </a:r>
          </a:p>
        </p:txBody>
      </p:sp>
    </p:spTree>
    <p:extLst>
      <p:ext uri="{BB962C8B-B14F-4D97-AF65-F5344CB8AC3E}">
        <p14:creationId xmlns:p14="http://schemas.microsoft.com/office/powerpoint/2010/main" val="137719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3" y="465346"/>
            <a:ext cx="565885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Commands We’ll Learn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694" y="1518569"/>
            <a:ext cx="4728411" cy="489601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cd</a:t>
            </a:r>
            <a:r>
              <a:rPr lang="en-US" dirty="0">
                <a:solidFill>
                  <a:schemeClr val="tx1"/>
                </a:solidFill>
              </a:rPr>
              <a:t> – change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ls</a:t>
            </a:r>
            <a:r>
              <a:rPr lang="en-US" dirty="0">
                <a:solidFill>
                  <a:schemeClr val="tx1"/>
                </a:solidFill>
              </a:rPr>
              <a:t> – list directory contents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 – print working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touch</a:t>
            </a:r>
            <a:r>
              <a:rPr lang="en-US" dirty="0">
                <a:solidFill>
                  <a:schemeClr val="tx1"/>
                </a:solidFill>
              </a:rPr>
              <a:t> – create new file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rm</a:t>
            </a:r>
            <a:r>
              <a:rPr lang="en-US" dirty="0">
                <a:solidFill>
                  <a:schemeClr val="tx1"/>
                </a:solidFill>
              </a:rPr>
              <a:t> – remove file (careful!)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mkdir</a:t>
            </a:r>
            <a:r>
              <a:rPr lang="en-US" dirty="0">
                <a:solidFill>
                  <a:schemeClr val="tx1"/>
                </a:solidFill>
              </a:rPr>
              <a:t> – make directory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cp</a:t>
            </a:r>
            <a:r>
              <a:rPr lang="en-US" dirty="0">
                <a:solidFill>
                  <a:schemeClr val="tx1"/>
                </a:solidFill>
              </a:rPr>
              <a:t> – copy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mv</a:t>
            </a:r>
            <a:r>
              <a:rPr lang="en-US" dirty="0">
                <a:solidFill>
                  <a:schemeClr val="tx1"/>
                </a:solidFill>
              </a:rPr>
              <a:t> – move file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man </a:t>
            </a:r>
            <a:r>
              <a:rPr lang="en-US" dirty="0">
                <a:solidFill>
                  <a:schemeClr val="tx1"/>
                </a:solidFill>
              </a:rPr>
              <a:t>– help page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79695" y="500062"/>
            <a:ext cx="56588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Command Structure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1990" y="1518568"/>
            <a:ext cx="4543926" cy="48960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i="1" dirty="0"/>
              <a:t>command</a:t>
            </a:r>
            <a:r>
              <a:rPr lang="en-US" dirty="0"/>
              <a:t> </a:t>
            </a:r>
            <a:r>
              <a:rPr lang="en-US" i="1" dirty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$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new_project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$ touch index.html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command = what to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parameters = how or to what</a:t>
            </a:r>
          </a:p>
        </p:txBody>
      </p:sp>
    </p:spTree>
    <p:extLst>
      <p:ext uri="{BB962C8B-B14F-4D97-AF65-F5344CB8AC3E}">
        <p14:creationId xmlns:p14="http://schemas.microsoft.com/office/powerpoint/2010/main" val="418409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folder - projects</a:t>
            </a:r>
          </a:p>
          <a:p>
            <a:r>
              <a:rPr lang="en-US" dirty="0"/>
              <a:t>Make a folder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command_line</a:t>
            </a:r>
            <a:endParaRPr lang="en-US" dirty="0"/>
          </a:p>
          <a:p>
            <a:r>
              <a:rPr lang="en-US" dirty="0"/>
              <a:t>Change into it</a:t>
            </a:r>
          </a:p>
          <a:p>
            <a:r>
              <a:rPr lang="en-US" dirty="0"/>
              <a:t>Make some files in it</a:t>
            </a:r>
          </a:p>
          <a:p>
            <a:r>
              <a:rPr lang="en-US" dirty="0"/>
              <a:t>Delete those files</a:t>
            </a:r>
          </a:p>
          <a:p>
            <a:r>
              <a:rPr lang="en-US" dirty="0"/>
              <a:t>Change back out of it</a:t>
            </a:r>
          </a:p>
          <a:p>
            <a:r>
              <a:rPr lang="en-US" dirty="0"/>
              <a:t>Repeat.</a:t>
            </a:r>
          </a:p>
          <a:p>
            <a:r>
              <a:rPr lang="en-US" dirty="0"/>
              <a:t>Introduce Python</a:t>
            </a:r>
          </a:p>
        </p:txBody>
      </p:sp>
    </p:spTree>
    <p:extLst>
      <p:ext uri="{BB962C8B-B14F-4D97-AF65-F5344CB8AC3E}">
        <p14:creationId xmlns:p14="http://schemas.microsoft.com/office/powerpoint/2010/main" val="262418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b="0" dirty="0">
                <a:solidFill>
                  <a:srgbClr val="FF0000"/>
                </a:solidFill>
                <a:latin typeface="Yanone Kaffeesatz Bold"/>
                <a:ea typeface="Ubuntu"/>
                <a:cs typeface="Yanone Kaffeesatz Bold"/>
              </a:rPr>
              <a:t>Prompt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Terminals show a line of text after a command finishes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Whenever instructions start with "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dirty="0"/>
              <a:t> ", type the rest of the line into the terminal</a:t>
            </a:r>
          </a:p>
          <a:p>
            <a:pPr marL="457200" lvl="0" indent="-41910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Let's give the terminal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dirty="0"/>
              <a:t> to open Python 3.3 (python3)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</a:p>
        </p:txBody>
      </p:sp>
    </p:spTree>
    <p:extLst>
      <p:ext uri="{BB962C8B-B14F-4D97-AF65-F5344CB8AC3E}">
        <p14:creationId xmlns:p14="http://schemas.microsoft.com/office/powerpoint/2010/main" val="78273582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541</Words>
  <Application>Microsoft Macintosh PowerPoint</Application>
  <PresentationFormat>Widescreen</PresentationFormat>
  <Paragraphs>104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Mangal</vt:lpstr>
      <vt:lpstr>Menlo Regular</vt:lpstr>
      <vt:lpstr>Open Sans</vt:lpstr>
      <vt:lpstr>Ubuntu</vt:lpstr>
      <vt:lpstr>Yanone Kaffeesatz Bold</vt:lpstr>
      <vt:lpstr>Office Theme</vt:lpstr>
      <vt:lpstr>Introduction to  Command Line</vt:lpstr>
      <vt:lpstr>PowerPoint Presentation</vt:lpstr>
      <vt:lpstr>Plan Today</vt:lpstr>
      <vt:lpstr>PowerPoint Presentation</vt:lpstr>
      <vt:lpstr>PowerPoint Presentation</vt:lpstr>
      <vt:lpstr>PowerPoint Presentation</vt:lpstr>
      <vt:lpstr>Commands We’ll Learn </vt:lpstr>
      <vt:lpstr>Switch to Terminal</vt:lpstr>
      <vt:lpstr>Prompt</vt:lpstr>
      <vt:lpstr>python3</vt:lpstr>
      <vt:lpstr>python3</vt:lpstr>
      <vt:lpstr>Two Pythons</vt:lpstr>
      <vt:lpstr>Other Things to Remember</vt:lpstr>
      <vt:lpstr>Terminal Magic – Things You Can Do</vt:lpstr>
      <vt:lpstr>Reading with Terminal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CSI</dc:title>
  <dc:creator>Ethan Reed</dc:creator>
  <cp:lastModifiedBy>Walsh, Brandon M (bmw9t)</cp:lastModifiedBy>
  <cp:revision>38</cp:revision>
  <dcterms:created xsi:type="dcterms:W3CDTF">2016-06-12T02:05:41Z</dcterms:created>
  <dcterms:modified xsi:type="dcterms:W3CDTF">2019-01-16T20:30:58Z</dcterms:modified>
</cp:coreProperties>
</file>