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1" r:id="rId13"/>
    <p:sldId id="272" r:id="rId14"/>
    <p:sldId id="267" r:id="rId15"/>
    <p:sldId id="268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F9AAE-D1D9-5946-9CD2-3E62F6D5C48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6A98-0861-B744-BFE5-CDCE25CB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is this</a:t>
            </a:r>
            <a:r>
              <a:rPr lang="en-US" baseline="0" dirty="0" smtClean="0"/>
              <a:t> 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an image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get them to ideas about what kind of data the computer can extract</a:t>
            </a:r>
          </a:p>
          <a:p>
            <a:r>
              <a:rPr lang="en-US" dirty="0" smtClean="0"/>
              <a:t>Second image to help </a:t>
            </a:r>
            <a:r>
              <a:rPr lang="mr-IN" dirty="0" smtClean="0"/>
              <a:t>–</a:t>
            </a:r>
            <a:r>
              <a:rPr lang="en-US" dirty="0" smtClean="0"/>
              <a:t> find a pixelated peg version that shows artifacts</a:t>
            </a:r>
          </a:p>
          <a:p>
            <a:r>
              <a:rPr lang="en-US" dirty="0" smtClean="0"/>
              <a:t>Basically, a computer can only show color</a:t>
            </a:r>
          </a:p>
          <a:p>
            <a:r>
              <a:rPr lang="en-US" dirty="0" smtClean="0"/>
              <a:t>So the problem in converting pixels to text </a:t>
            </a:r>
            <a:r>
              <a:rPr lang="mr-IN" dirty="0" smtClean="0"/>
              <a:t>–</a:t>
            </a:r>
            <a:r>
              <a:rPr lang="en-US" dirty="0" smtClean="0"/>
              <a:t> lots of overlap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this? What text looks like up close? What are some</a:t>
            </a:r>
            <a:r>
              <a:rPr lang="en-US" baseline="0" dirty="0" smtClean="0"/>
              <a:t> things we notice right away?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  <a:r>
              <a:rPr lang="en-US" baseline="0" dirty="0" smtClean="0"/>
              <a:t> Data </a:t>
            </a:r>
            <a:r>
              <a:rPr lang="mr-IN" baseline="0" dirty="0" smtClean="0"/>
              <a:t>–</a:t>
            </a:r>
            <a:r>
              <a:rPr lang="en-US" baseline="0" dirty="0" smtClean="0"/>
              <a:t> what do we think the pixels on the sides are? Is this more difficult to read or easier?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what you saw</a:t>
            </a:r>
            <a:r>
              <a:rPr lang="en-US" baseline="0" dirty="0" smtClean="0"/>
              <a:t> in the reading </a:t>
            </a:r>
            <a:r>
              <a:rPr lang="mr-IN" baseline="0" dirty="0" smtClean="0"/>
              <a:t>–</a:t>
            </a:r>
            <a:r>
              <a:rPr lang="en-US" baseline="0" dirty="0" smtClean="0"/>
              <a:t> what are places where you could expect the computer to have difficulty? What would you be hoping to get out of it? How would a computer think about this? What would it expect to find?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4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</a:t>
            </a:r>
            <a:r>
              <a:rPr lang="en-US" baseline="0" dirty="0" smtClean="0"/>
              <a:t> we do with this? What are some things you know already that you can imagine using Python for this? How would you approach this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</a:t>
            </a:r>
            <a:r>
              <a:rPr lang="en-US" baseline="0" dirty="0" smtClean="0"/>
              <a:t> Save this for data cleaning</a:t>
            </a:r>
          </a:p>
          <a:p>
            <a:r>
              <a:rPr lang="en-US" baseline="0" dirty="0" smtClean="0"/>
              <a:t>What would you do to fix this? Why would you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6A98-0861-B744-BFE5-CDCE25CBF8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8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7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723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2729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38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9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3C1D-BA2F-7946-99FE-2F3BDF52B2F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78DF-B17A-4246-A761-2DFB370D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Literary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Loaded into every Python installation as an </a:t>
            </a:r>
            <a:r>
              <a:rPr lang="en-US" sz="3200" dirty="0" err="1" smtClean="0">
                <a:latin typeface="Open Sans"/>
                <a:ea typeface="Open Sans"/>
                <a:cs typeface="Open Sans"/>
              </a:rPr>
              <a:t>easter</a:t>
            </a:r>
            <a:r>
              <a:rPr lang="en-US" sz="3200" dirty="0" smtClean="0">
                <a:latin typeface="Open Sans"/>
                <a:ea typeface="Open Sans"/>
                <a:cs typeface="Open Sans"/>
              </a:rPr>
              <a:t> egg:</a:t>
            </a:r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&gt;&gt;&gt; import this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42355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3400"/>
            <a:ext cx="9144000" cy="3236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9196" y="5986010"/>
            <a:ext cx="7445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jakevdp.github.io</a:t>
            </a:r>
            <a:r>
              <a:rPr lang="en-US" dirty="0" smtClean="0"/>
              <a:t>/</a:t>
            </a:r>
            <a:r>
              <a:rPr lang="en-US" dirty="0" err="1" smtClean="0"/>
              <a:t>PythonDataScienceHandbook</a:t>
            </a:r>
            <a:r>
              <a:rPr lang="en-US" dirty="0" smtClean="0"/>
              <a:t>/05.11-k-means.html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8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596900"/>
            <a:ext cx="5664200" cy="566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145" y="6396335"/>
            <a:ext cx="799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jakevdp.github.io</a:t>
            </a:r>
            <a:r>
              <a:rPr lang="en-US" dirty="0" smtClean="0"/>
              <a:t>/</a:t>
            </a:r>
            <a:r>
              <a:rPr lang="en-US" dirty="0" err="1" smtClean="0"/>
              <a:t>PythonDataScienceHandbook</a:t>
            </a:r>
            <a:r>
              <a:rPr lang="en-US" dirty="0" smtClean="0"/>
              <a:t>/05.08-random-forests.html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30400"/>
            <a:ext cx="7264400" cy="299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6484" y="6200451"/>
            <a:ext cx="8511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</a:t>
            </a:r>
            <a:r>
              <a:rPr lang="en-US" sz="1600" dirty="0" err="1" smtClean="0"/>
              <a:t>jakevdp.github.io</a:t>
            </a:r>
            <a:r>
              <a:rPr lang="en-US" sz="1600" dirty="0" smtClean="0"/>
              <a:t>/</a:t>
            </a:r>
            <a:r>
              <a:rPr lang="en-US" sz="1600" dirty="0" err="1" smtClean="0"/>
              <a:t>PythonDataScienceHandbook</a:t>
            </a:r>
            <a:r>
              <a:rPr lang="en-US" sz="1600" dirty="0" smtClean="0"/>
              <a:t>/05.09-principal-component-analysis.html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98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m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00" y="0"/>
            <a:ext cx="2267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mes-ocr-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01" y="0"/>
            <a:ext cx="291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Doyle Arthur Doyle</a:t>
            </a:r>
          </a:p>
          <a:p>
            <a:pPr marL="0" indent="0">
              <a:buNone/>
            </a:pPr>
            <a:r>
              <a:rPr lang="en-US" dirty="0"/>
              <a:t>A.C. Doyle</a:t>
            </a:r>
          </a:p>
          <a:p>
            <a:pPr marL="0" indent="0">
              <a:buNone/>
            </a:pPr>
            <a:r>
              <a:rPr lang="en-US" dirty="0"/>
              <a:t>Doyle, A.C.</a:t>
            </a:r>
          </a:p>
          <a:p>
            <a:pPr marL="0" indent="0">
              <a:buNone/>
            </a:pPr>
            <a:r>
              <a:rPr lang="en-US" dirty="0"/>
              <a:t>Doyle, Sir Arthur</a:t>
            </a:r>
          </a:p>
          <a:p>
            <a:pPr marL="0" indent="0">
              <a:buNone/>
            </a:pPr>
            <a:r>
              <a:rPr lang="en-US" dirty="0"/>
              <a:t>Doyle, Sir Arthur Conan</a:t>
            </a:r>
          </a:p>
          <a:p>
            <a:pPr marL="0" indent="0">
              <a:buNone/>
            </a:pPr>
            <a:r>
              <a:rPr lang="en-US" dirty="0"/>
              <a:t>Sir Arthur Conan Doyle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0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Data Cleaning with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cd projects</a:t>
            </a:r>
          </a:p>
          <a:p>
            <a:pPr marL="0" indent="0">
              <a:buNone/>
            </a:pPr>
            <a:r>
              <a:rPr lang="en-US" dirty="0" smtClean="0"/>
              <a:t>$ curl </a:t>
            </a:r>
            <a:r>
              <a:rPr lang="en-US" dirty="0" err="1" smtClean="0"/>
              <a:t>walshbr.com</a:t>
            </a:r>
            <a:r>
              <a:rPr lang="en-US" dirty="0" smtClean="0"/>
              <a:t>/materials/day2.txt &gt; day2.txt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Copy the text from that document into your clipboard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python3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7573835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</a:t>
            </a:r>
            <a:r>
              <a:rPr lang="en-US" dirty="0" smtClean="0"/>
              <a:t>data </a:t>
            </a:r>
            <a:r>
              <a:rPr lang="en-US" dirty="0" smtClean="0"/>
              <a:t>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1614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</a:t>
            </a:r>
            <a:r>
              <a:rPr lang="en-US" dirty="0" smtClean="0"/>
              <a:t>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Python file?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4979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sz="2400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sz="2400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sz="2400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6228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979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1628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84997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L</a:t>
            </a:r>
            <a:r>
              <a:rPr lang="en" sz="3600" dirty="0" err="1" smtClean="0"/>
              <a:t>ibraries</a:t>
            </a:r>
            <a:r>
              <a:rPr lang="en-US" sz="3600" dirty="0" smtClean="0"/>
              <a:t> are called packages</a:t>
            </a:r>
            <a:endParaRPr lang="en" sz="36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>
                <a:latin typeface="Open Sans"/>
                <a:ea typeface="Open Sans"/>
                <a:cs typeface="Open Sans"/>
              </a:rPr>
              <a:t>Name is not a snake </a:t>
            </a:r>
            <a:r>
              <a:rPr lang="mr-IN" sz="3600" dirty="0" smtClean="0">
                <a:latin typeface="Open Sans"/>
                <a:ea typeface="Open Sans"/>
                <a:cs typeface="Open Sans"/>
              </a:rPr>
              <a:t>–</a:t>
            </a:r>
            <a:r>
              <a:rPr lang="en-US" sz="3600" dirty="0" smtClean="0">
                <a:latin typeface="Open Sans"/>
                <a:ea typeface="Open Sans"/>
                <a:cs typeface="Open Sans"/>
              </a:rPr>
              <a:t> it’s a Monty Python reference.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7358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544</Words>
  <Application>Microsoft Macintosh PowerPoint</Application>
  <PresentationFormat>On-screen Show (4:3)</PresentationFormat>
  <Paragraphs>89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I</vt:lpstr>
      <vt:lpstr>Command Line</vt:lpstr>
      <vt:lpstr>Python</vt:lpstr>
      <vt:lpstr>Python</vt:lpstr>
      <vt:lpstr>Why Program?</vt:lpstr>
      <vt:lpstr>What is a programming language?</vt:lpstr>
      <vt:lpstr>What is a programming language?</vt:lpstr>
      <vt:lpstr>What is a programming language?</vt:lpstr>
      <vt:lpstr>Python</vt:lpstr>
      <vt:lpstr>Python Philosophy: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data</vt:lpstr>
      <vt:lpstr>Introductory Data Cleaning with Strings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</dc:title>
  <dc:creator>Brandon Walsh</dc:creator>
  <cp:lastModifiedBy>Brandon Walsh</cp:lastModifiedBy>
  <cp:revision>13</cp:revision>
  <dcterms:created xsi:type="dcterms:W3CDTF">2019-01-21T14:20:22Z</dcterms:created>
  <dcterms:modified xsi:type="dcterms:W3CDTF">2019-01-21T16:20:19Z</dcterms:modified>
</cp:coreProperties>
</file>