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4E8A1C-5809-4F6F-A2A8-7BFDCB04AD94}" type="datetimeFigureOut">
              <a:rPr lang="en-IE" smtClean="0"/>
              <a:t>22/11/2014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1798E6-6B59-48C3-87CB-90DCBFF0DA4E}" type="slidenum">
              <a:rPr lang="en-IE" smtClean="0"/>
              <a:t>‹#›</a:t>
            </a:fld>
            <a:endParaRPr lang="en-I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Positivity Widget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it does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widget works by grabbing content from a number of predefined locations.</a:t>
            </a:r>
          </a:p>
          <a:p>
            <a:r>
              <a:rPr lang="en-IE" dirty="0" smtClean="0"/>
              <a:t>It pulls down text, images and URLs and they can then be injected into the HTML.</a:t>
            </a:r>
          </a:p>
          <a:p>
            <a:r>
              <a:rPr lang="en-IE" dirty="0" smtClean="0"/>
              <a:t>We used this to add inspirational materials to a slider, which fits in with the Spunout.ie design.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now?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This could be expanded to include a larger variety of sources.</a:t>
            </a:r>
          </a:p>
          <a:p>
            <a:endParaRPr lang="en-IE" dirty="0" smtClean="0"/>
          </a:p>
          <a:p>
            <a:r>
              <a:rPr lang="en-IE" dirty="0" smtClean="0"/>
              <a:t>It can handle video and can connect to a database to get access to more curated posts and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92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Positivity Widget</vt:lpstr>
      <vt:lpstr>What it does</vt:lpstr>
      <vt:lpstr>What now?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Positivity Widget</dc:title>
  <dc:creator>john-kevin kelly</dc:creator>
  <cp:lastModifiedBy>john-kevin kelly</cp:lastModifiedBy>
  <cp:revision>6</cp:revision>
  <dcterms:created xsi:type="dcterms:W3CDTF">2014-11-22T16:03:19Z</dcterms:created>
  <dcterms:modified xsi:type="dcterms:W3CDTF">2014-11-22T16:41:42Z</dcterms:modified>
</cp:coreProperties>
</file>