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 Regula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Regular-regular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Regula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Regular-boldItalic.fntdata"/><Relationship Id="rId30" Type="http://schemas.openxmlformats.org/officeDocument/2006/relationships/font" Target="fonts/RobotoMonoRegula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d75031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d75031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cd750319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cd750319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cd750319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cd750319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d750319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d750319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ea.ie/assets/uploads/2019/01/Higher-Education-Authority-Key-Facts-Figures-2017-18.pdf" TargetMode="External"/><Relationship Id="rId4" Type="http://schemas.openxmlformats.org/officeDocument/2006/relationships/hyperlink" Target="https://www.maynoothuniversity.ie/sites/default/files/assets/document/SOCIAL%20MEDIA%20SURVEY%20FINALV_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312350" y="422800"/>
            <a:ext cx="6519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Student Network Idea Proposal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2" y="1079000"/>
            <a:ext cx="6096054" cy="2319474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1380600" y="3681000"/>
            <a:ext cx="6382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Michael Walsh - 17428926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Karl Hannigan - 17435332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380588" y="4570125"/>
            <a:ext cx="6382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Project Advisor: Gareth Jones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6" type="ctrTitle"/>
          </p:nvPr>
        </p:nvSpPr>
        <p:spPr>
          <a:xfrm>
            <a:off x="2975550" y="644550"/>
            <a:ext cx="3192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Summary</a:t>
            </a:r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768600" y="1634625"/>
            <a:ext cx="7572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Student</a:t>
            </a:r>
            <a:r>
              <a:rPr lang="es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Social Networking Platform: connect, chat, share, discuss, debate.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Access to tutoring / grinds services, student discussion boards, second hand books marketplace.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227150" y="478163"/>
            <a:ext cx="476185" cy="606619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326539" y="579815"/>
            <a:ext cx="282187" cy="39721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326539" y="656011"/>
            <a:ext cx="282187" cy="39721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326539" y="732207"/>
            <a:ext cx="222874" cy="39746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19700" y="1251150"/>
            <a:ext cx="158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68600" y="3243550"/>
            <a:ext cx="78204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Difficulty 1st year students are having with making friends this year due to the pandemic.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original Facebook model for example (confined to class / university) has gotten lost due to growth.</a:t>
            </a:r>
            <a:endParaRPr sz="15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Light"/>
              <a:buChar char="➢"/>
            </a:pPr>
            <a:r>
              <a:rPr lang="es" sz="15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There is now a need for a networking platform where students will actually meet each other in person.</a:t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19700" y="2860075"/>
            <a:ext cx="3904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Reason for Proposing the Idea: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6" type="ctrTitle"/>
          </p:nvPr>
        </p:nvSpPr>
        <p:spPr>
          <a:xfrm>
            <a:off x="2975550" y="644550"/>
            <a:ext cx="3192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Rationale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619700" y="1251150"/>
            <a:ext cx="247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Market Size</a:t>
            </a: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93250" y="1596002"/>
            <a:ext cx="7783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Networking Aspect: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231,710 students in Ireland. 93% use social media for at least 1 hour a day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This gives us a target market of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215,490 users.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93325" y="3826700"/>
            <a:ext cx="5726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Segments &amp; </a:t>
            </a: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 Propositions: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66875" y="4196029"/>
            <a:ext cx="77838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Students: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Build a student network and access valuable student resources.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Tutors &amp; Advertisers: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Access to a large pool of students.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93250" y="2246450"/>
            <a:ext cx="41616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Tutoring Aspect: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231,710 students in Ireland. Based on our result of one of the questions from our questionnaire, we have a potential target market of 92,684 users.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850" y="2246444"/>
            <a:ext cx="3877400" cy="1580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1" name="Google Shape;131;p20"/>
          <p:cNvGrpSpPr/>
          <p:nvPr/>
        </p:nvGrpSpPr>
        <p:grpSpPr>
          <a:xfrm>
            <a:off x="6168445" y="644551"/>
            <a:ext cx="793569" cy="509953"/>
            <a:chOff x="1397225" y="1410350"/>
            <a:chExt cx="4786300" cy="2774500"/>
          </a:xfrm>
        </p:grpSpPr>
        <p:grpSp>
          <p:nvGrpSpPr>
            <p:cNvPr id="132" name="Google Shape;132;p20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33" name="Google Shape;133;p20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34" name="Google Shape;134;p20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20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36" name="Google Shape;136;p20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grpSp>
            <p:nvGrpSpPr>
              <p:cNvPr id="137" name="Google Shape;137;p20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38" name="Google Shape;138;p20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</p:sp>
            <p:sp>
              <p:nvSpPr>
                <p:cNvPr id="139" name="Google Shape;139;p20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0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0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20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20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" name="Google Shape;144;p20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46" name="Google Shape;146;p20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20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48" name="Google Shape;148;p20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49" name="Google Shape;149;p20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57" name="Google Shape;157;p20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58" name="Google Shape;158;p20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60" name="Google Shape;160;p20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61" name="Google Shape;161;p20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62" name="Google Shape;162;p20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164" name="Google Shape;164;p20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66" name="Google Shape;166;p20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grpSp>
            <p:nvGrpSpPr>
              <p:cNvPr id="169" name="Google Shape;169;p20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70" name="Google Shape;170;p20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0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20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74" name="Google Shape;174;p20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20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77" name="Google Shape;177;p20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20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80" name="Google Shape;180;p20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" name="Google Shape;181;p20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20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20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0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24" name="Google Shape;224;p20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20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0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28" name="Google Shape;228;p20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20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20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40" name="Google Shape;240;p20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20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20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20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20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278" name="Google Shape;278;p20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20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20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292" name="Google Shape;292;p20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20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20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305" name="Google Shape;305;p20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20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p20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352" name="Google Shape;352;p20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20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6" type="ctrTitle"/>
          </p:nvPr>
        </p:nvSpPr>
        <p:spPr>
          <a:xfrm>
            <a:off x="1690350" y="656925"/>
            <a:ext cx="5763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</a:t>
            </a:r>
            <a:endParaRPr/>
          </a:p>
        </p:txBody>
      </p:sp>
      <p:cxnSp>
        <p:nvCxnSpPr>
          <p:cNvPr id="394" name="Google Shape;394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1"/>
          <p:cNvSpPr txBox="1"/>
          <p:nvPr/>
        </p:nvSpPr>
        <p:spPr>
          <a:xfrm>
            <a:off x="768425" y="1685125"/>
            <a:ext cx="77838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Primary: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Zoom call with students &amp; tutors, DCU SU, DCU ISS.. Questionnaire for students to yield quantitative data.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Secondary: </a:t>
            </a: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(1)</a:t>
            </a: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HEA Key Facts &amp; Figures 2017/2018’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tatistics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U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nit Report, </a:t>
            </a: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(2)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NUIM Student Social Media Usage Report.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605725" y="3235888"/>
            <a:ext cx="2677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Competitor Analysis: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754463" y="3570375"/>
            <a:ext cx="7783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Tutoring Platforms: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Hometutors.ie, 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Firsttutors.com/Ireland, Tutorhub.ie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○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Services offered, feedback/review system, Garda vetting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 Discussion: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Boards.ie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○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Colleges, faculties, topics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619700" y="1350275"/>
            <a:ext cx="333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Planned Market Validation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1"/>
          <p:cNvGrpSpPr/>
          <p:nvPr/>
        </p:nvGrpSpPr>
        <p:grpSpPr>
          <a:xfrm>
            <a:off x="5501115" y="570283"/>
            <a:ext cx="525177" cy="522439"/>
            <a:chOff x="-47524975" y="3569100"/>
            <a:chExt cx="300875" cy="299925"/>
          </a:xfrm>
        </p:grpSpPr>
        <p:sp>
          <p:nvSpPr>
            <p:cNvPr id="400" name="Google Shape;400;p21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idx="6" type="ctrTitle"/>
          </p:nvPr>
        </p:nvSpPr>
        <p:spPr>
          <a:xfrm>
            <a:off x="1622100" y="669325"/>
            <a:ext cx="5899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Expected Technical Delivery</a:t>
            </a:r>
            <a:endParaRPr/>
          </a:p>
        </p:txBody>
      </p:sp>
      <p:cxnSp>
        <p:nvCxnSpPr>
          <p:cNvPr id="410" name="Google Shape;410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2"/>
          <p:cNvSpPr/>
          <p:nvPr/>
        </p:nvSpPr>
        <p:spPr>
          <a:xfrm>
            <a:off x="7210037" y="613800"/>
            <a:ext cx="682577" cy="502471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7336483" y="735945"/>
            <a:ext cx="96248" cy="11893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7445008" y="735945"/>
            <a:ext cx="98480" cy="11893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7544591" y="735945"/>
            <a:ext cx="164508" cy="11893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7721372" y="735945"/>
            <a:ext cx="71633" cy="11893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768425" y="1685125"/>
            <a:ext cx="7783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Fully functioning social networking platform.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Register, login, customise profile, add friends, share posts, etc.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Implementation of gamification.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619700" y="1350275"/>
            <a:ext cx="333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Networking Aspect: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619700" y="2729075"/>
            <a:ext cx="333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Other Aspects: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2"/>
          <p:cNvSpPr txBox="1"/>
          <p:nvPr/>
        </p:nvSpPr>
        <p:spPr>
          <a:xfrm>
            <a:off x="768425" y="3035113"/>
            <a:ext cx="77838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Light"/>
              <a:buChar char="➢"/>
            </a:pP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Tutoring Section, </a:t>
            </a:r>
            <a:r>
              <a:rPr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Second Hand Book Marketplace, Student Discussion Board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○"/>
            </a:pPr>
            <a:r>
              <a:rPr lang="es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Hardcoded pages at a minimum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54450" y="4189800"/>
            <a:ext cx="48765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Django, HTML, CSS, Javascript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b="1"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Deployment:</a:t>
            </a:r>
            <a:r>
              <a:rPr lang="es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AWS EC2 or AWS Elastic Beanstalk, AWS RDS, AWS S3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605738" y="3854950"/>
            <a:ext cx="3705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Expected Method of Delivery: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00" y="3595575"/>
            <a:ext cx="2641050" cy="12342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idx="6" type="ctrTitle"/>
          </p:nvPr>
        </p:nvSpPr>
        <p:spPr>
          <a:xfrm>
            <a:off x="1622100" y="669325"/>
            <a:ext cx="5899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Proposed Project Timeline</a:t>
            </a:r>
            <a:endParaRPr/>
          </a:p>
        </p:txBody>
      </p:sp>
      <p:cxnSp>
        <p:nvCxnSpPr>
          <p:cNvPr id="428" name="Google Shape;428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9" name="Google Shape;4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75" y="1366350"/>
            <a:ext cx="7225699" cy="356277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0" name="Google Shape;430;p2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674" y="761594"/>
            <a:ext cx="682575" cy="42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436" name="Google Shape;436;p24"/>
          <p:cNvSpPr txBox="1"/>
          <p:nvPr>
            <p:ph idx="8" type="title"/>
          </p:nvPr>
        </p:nvSpPr>
        <p:spPr>
          <a:xfrm>
            <a:off x="1200900" y="1634775"/>
            <a:ext cx="7287600" cy="606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2018. </a:t>
            </a:r>
            <a:r>
              <a:rPr i="1"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Higher Education Key Facts And Figures 2017/2018</a:t>
            </a: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[ebook] Dublin: HEA, p.6. Available at: &lt;</a:t>
            </a: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https://hea.ie/assets/uploads/2019/01/Higher-Education-Authority-Key-Facts-Figures-2017-18.pdf</a:t>
            </a: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 [Accessed 22 November 2020].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437" name="Google Shape;437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24"/>
          <p:cNvSpPr txBox="1"/>
          <p:nvPr>
            <p:ph idx="8" type="title"/>
          </p:nvPr>
        </p:nvSpPr>
        <p:spPr>
          <a:xfrm>
            <a:off x="626100" y="2919550"/>
            <a:ext cx="523800" cy="50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626100" y="1606075"/>
            <a:ext cx="574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1)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24"/>
          <p:cNvSpPr txBox="1"/>
          <p:nvPr>
            <p:ph idx="8" type="title"/>
          </p:nvPr>
        </p:nvSpPr>
        <p:spPr>
          <a:xfrm>
            <a:off x="1230300" y="2868550"/>
            <a:ext cx="7287600" cy="606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Kettle, P., Gilmartin, N., Corcoran, M., Byrne, D. and Sun, T., 2016. </a:t>
            </a:r>
            <a:r>
              <a:rPr i="1"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Well Spent? A Survey Of Student Online Media Usage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[ebook] Maynooth: National University Ireland Maynooth. Available at: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&lt;https://www.maynoothuniversity.ie/sites/default/files/assets/document/SOCIAL%20MEDIA%20SURVEY%20FINALV_1.pdf&gt; </a:t>
            </a:r>
            <a:r>
              <a:rPr lang="e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[Accessed 13 November 2020].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