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485DF8-8AD8-41EC-A61E-49E136E0A3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388F65-5C1F-41C1-9824-CB6D3DED00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9/1/2021 11:47:28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763118E4-88EB-45D6-AD00-6F422DE5B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30" y="0"/>
            <a:ext cx="606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3" name="slide3">
            <a:extLst>
              <a:ext uri="{FF2B5EF4-FFF2-40B4-BE49-F238E27FC236}">
                <a16:creationId xmlns:a16="http://schemas.microsoft.com/office/drawing/2014/main" id="{2EA470CC-82B6-4896-9717-6F7991B3C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38" y="0"/>
            <a:ext cx="2306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2021-09-02T03:47:29Z</dcterms:created>
  <dcterms:modified xsi:type="dcterms:W3CDTF">2021-09-02T03:47:29Z</dcterms:modified>
</cp:coreProperties>
</file>