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1" r:id="rId4"/>
    <p:sldId id="288" r:id="rId5"/>
    <p:sldId id="286" r:id="rId6"/>
    <p:sldId id="285" r:id="rId7"/>
    <p:sldId id="272" r:id="rId8"/>
    <p:sldId id="283" r:id="rId9"/>
  </p:sldIdLst>
  <p:sldSz cx="20104100" cy="11309350"/>
  <p:notesSz cx="20104100" cy="11309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78" autoAdjust="0"/>
    <p:restoredTop sz="94660"/>
  </p:normalViewPr>
  <p:slideViewPr>
    <p:cSldViewPr>
      <p:cViewPr>
        <p:scale>
          <a:sx n="66" d="100"/>
          <a:sy n="66" d="100"/>
        </p:scale>
        <p:origin x="32" y="-11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684" y="5379806"/>
            <a:ext cx="16957675" cy="453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076280" y="10619305"/>
            <a:ext cx="26098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jp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tmp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12700">
              <a:lnSpc>
                <a:spcPts val="3515"/>
              </a:lnSpc>
            </a:pPr>
            <a:endParaRPr lang="de-CH" spc="5" dirty="0"/>
          </a:p>
        </p:txBody>
      </p:sp>
      <p:sp>
        <p:nvSpPr>
          <p:cNvPr id="3" name="object 3"/>
          <p:cNvSpPr/>
          <p:nvPr/>
        </p:nvSpPr>
        <p:spPr>
          <a:xfrm>
            <a:off x="2716322" y="887953"/>
            <a:ext cx="203288" cy="22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5983" y="887953"/>
            <a:ext cx="61594" cy="45085"/>
          </a:xfrm>
          <a:custGeom>
            <a:avLst/>
            <a:gdLst/>
            <a:ahLst/>
            <a:cxnLst/>
            <a:rect l="l" t="t" r="r" b="b"/>
            <a:pathLst>
              <a:path w="61594" h="45084">
                <a:moveTo>
                  <a:pt x="61535" y="0"/>
                </a:moveTo>
                <a:lnTo>
                  <a:pt x="0" y="0"/>
                </a:lnTo>
                <a:lnTo>
                  <a:pt x="0" y="44741"/>
                </a:lnTo>
                <a:lnTo>
                  <a:pt x="61535" y="44741"/>
                </a:lnTo>
                <a:lnTo>
                  <a:pt x="6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751" y="949471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420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4549" y="88795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5938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2788" y="887953"/>
            <a:ext cx="174718" cy="23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1571" y="949471"/>
            <a:ext cx="167026" cy="168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2661" y="946115"/>
            <a:ext cx="167026" cy="16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63" y="946115"/>
            <a:ext cx="173618" cy="22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9459" y="946115"/>
            <a:ext cx="163195" cy="172720"/>
          </a:xfrm>
          <a:custGeom>
            <a:avLst/>
            <a:gdLst/>
            <a:ahLst/>
            <a:cxnLst/>
            <a:rect l="l" t="t" r="r" b="b"/>
            <a:pathLst>
              <a:path w="163195" h="172719">
                <a:moveTo>
                  <a:pt x="59338" y="114087"/>
                </a:moveTo>
                <a:lnTo>
                  <a:pt x="0" y="114087"/>
                </a:lnTo>
                <a:lnTo>
                  <a:pt x="7743" y="141106"/>
                </a:lnTo>
                <a:lnTo>
                  <a:pt x="26509" y="159107"/>
                </a:lnTo>
                <a:lnTo>
                  <a:pt x="52075" y="169139"/>
                </a:lnTo>
                <a:lnTo>
                  <a:pt x="80216" y="172250"/>
                </a:lnTo>
                <a:lnTo>
                  <a:pt x="109782" y="169611"/>
                </a:lnTo>
                <a:lnTo>
                  <a:pt x="136258" y="160365"/>
                </a:lnTo>
                <a:lnTo>
                  <a:pt x="155316" y="142522"/>
                </a:lnTo>
                <a:lnTo>
                  <a:pt x="157739" y="133102"/>
                </a:lnTo>
                <a:lnTo>
                  <a:pt x="74722" y="133102"/>
                </a:lnTo>
                <a:lnTo>
                  <a:pt x="69228" y="130865"/>
                </a:lnTo>
                <a:lnTo>
                  <a:pt x="65930" y="128628"/>
                </a:lnTo>
                <a:lnTo>
                  <a:pt x="61536" y="124154"/>
                </a:lnTo>
                <a:lnTo>
                  <a:pt x="59338" y="119680"/>
                </a:lnTo>
                <a:lnTo>
                  <a:pt x="59338" y="114087"/>
                </a:lnTo>
                <a:close/>
              </a:path>
              <a:path w="163195" h="172719">
                <a:moveTo>
                  <a:pt x="80216" y="0"/>
                </a:moveTo>
                <a:lnTo>
                  <a:pt x="54462" y="2219"/>
                </a:lnTo>
                <a:lnTo>
                  <a:pt x="29943" y="10206"/>
                </a:lnTo>
                <a:lnTo>
                  <a:pt x="11606" y="25953"/>
                </a:lnTo>
                <a:lnTo>
                  <a:pt x="4395" y="51451"/>
                </a:lnTo>
                <a:lnTo>
                  <a:pt x="8035" y="70186"/>
                </a:lnTo>
                <a:lnTo>
                  <a:pt x="19504" y="84727"/>
                </a:lnTo>
                <a:lnTo>
                  <a:pt x="39627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3" y="110173"/>
                </a:lnTo>
                <a:lnTo>
                  <a:pt x="101987" y="114542"/>
                </a:lnTo>
                <a:lnTo>
                  <a:pt x="103292" y="120799"/>
                </a:lnTo>
                <a:lnTo>
                  <a:pt x="103292" y="129746"/>
                </a:lnTo>
                <a:lnTo>
                  <a:pt x="91204" y="133102"/>
                </a:lnTo>
                <a:lnTo>
                  <a:pt x="157739" y="133102"/>
                </a:lnTo>
                <a:lnTo>
                  <a:pt x="162630" y="114087"/>
                </a:lnTo>
                <a:lnTo>
                  <a:pt x="159402" y="96541"/>
                </a:lnTo>
                <a:lnTo>
                  <a:pt x="150818" y="83608"/>
                </a:lnTo>
                <a:lnTo>
                  <a:pt x="138524" y="74450"/>
                </a:lnTo>
                <a:lnTo>
                  <a:pt x="124171" y="68229"/>
                </a:lnTo>
                <a:lnTo>
                  <a:pt x="108340" y="64104"/>
                </a:lnTo>
                <a:lnTo>
                  <a:pt x="79975" y="58791"/>
                </a:lnTo>
                <a:lnTo>
                  <a:pt x="70326" y="55926"/>
                </a:lnTo>
                <a:lnTo>
                  <a:pt x="67030" y="53688"/>
                </a:lnTo>
                <a:lnTo>
                  <a:pt x="62634" y="51451"/>
                </a:lnTo>
                <a:lnTo>
                  <a:pt x="62634" y="36910"/>
                </a:lnTo>
                <a:lnTo>
                  <a:pt x="72524" y="34674"/>
                </a:lnTo>
                <a:lnTo>
                  <a:pt x="152756" y="34674"/>
                </a:lnTo>
                <a:lnTo>
                  <a:pt x="149908" y="25953"/>
                </a:lnTo>
                <a:lnTo>
                  <a:pt x="131176" y="10206"/>
                </a:lnTo>
                <a:lnTo>
                  <a:pt x="106469" y="2219"/>
                </a:lnTo>
                <a:lnTo>
                  <a:pt x="80216" y="0"/>
                </a:lnTo>
                <a:close/>
              </a:path>
              <a:path w="163195" h="172719">
                <a:moveTo>
                  <a:pt x="152756" y="34674"/>
                </a:moveTo>
                <a:lnTo>
                  <a:pt x="86809" y="34674"/>
                </a:lnTo>
                <a:lnTo>
                  <a:pt x="91204" y="35792"/>
                </a:lnTo>
                <a:lnTo>
                  <a:pt x="95600" y="39147"/>
                </a:lnTo>
                <a:lnTo>
                  <a:pt x="102193" y="45859"/>
                </a:lnTo>
                <a:lnTo>
                  <a:pt x="102193" y="51451"/>
                </a:lnTo>
                <a:lnTo>
                  <a:pt x="158234" y="51451"/>
                </a:lnTo>
                <a:lnTo>
                  <a:pt x="152756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5276" y="949471"/>
            <a:ext cx="160655" cy="164465"/>
          </a:xfrm>
          <a:custGeom>
            <a:avLst/>
            <a:gdLst/>
            <a:ahLst/>
            <a:cxnLst/>
            <a:rect l="l" t="t" r="r" b="b"/>
            <a:pathLst>
              <a:path w="160654" h="164465">
                <a:moveTo>
                  <a:pt x="153840" y="0"/>
                </a:moveTo>
                <a:lnTo>
                  <a:pt x="6593" y="0"/>
                </a:lnTo>
                <a:lnTo>
                  <a:pt x="6593" y="45858"/>
                </a:lnTo>
                <a:lnTo>
                  <a:pt x="74722" y="45858"/>
                </a:lnTo>
                <a:lnTo>
                  <a:pt x="0" y="116324"/>
                </a:lnTo>
                <a:lnTo>
                  <a:pt x="0" y="164420"/>
                </a:lnTo>
                <a:lnTo>
                  <a:pt x="160433" y="164420"/>
                </a:lnTo>
                <a:lnTo>
                  <a:pt x="160433" y="118561"/>
                </a:lnTo>
                <a:lnTo>
                  <a:pt x="80216" y="118561"/>
                </a:lnTo>
                <a:lnTo>
                  <a:pt x="153840" y="48095"/>
                </a:lnTo>
                <a:lnTo>
                  <a:pt x="15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2192" y="946115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84612" y="0"/>
                </a:moveTo>
                <a:lnTo>
                  <a:pt x="50066" y="6850"/>
                </a:lnTo>
                <a:lnTo>
                  <a:pt x="23350" y="25445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6" y="172250"/>
                </a:lnTo>
                <a:lnTo>
                  <a:pt x="116581" y="169069"/>
                </a:lnTo>
                <a:lnTo>
                  <a:pt x="140378" y="159387"/>
                </a:lnTo>
                <a:lnTo>
                  <a:pt x="159643" y="142994"/>
                </a:lnTo>
                <a:lnTo>
                  <a:pt x="165724" y="131984"/>
                </a:lnTo>
                <a:lnTo>
                  <a:pt x="90106" y="131984"/>
                </a:lnTo>
                <a:lnTo>
                  <a:pt x="77091" y="129590"/>
                </a:lnTo>
                <a:lnTo>
                  <a:pt x="67579" y="122896"/>
                </a:lnTo>
                <a:lnTo>
                  <a:pt x="61364" y="112637"/>
                </a:lnTo>
                <a:lnTo>
                  <a:pt x="58239" y="99546"/>
                </a:lnTo>
                <a:lnTo>
                  <a:pt x="176916" y="99546"/>
                </a:lnTo>
                <a:lnTo>
                  <a:pt x="172744" y="67111"/>
                </a:lnTo>
                <a:lnTo>
                  <a:pt x="59338" y="67111"/>
                </a:lnTo>
                <a:lnTo>
                  <a:pt x="62600" y="55366"/>
                </a:lnTo>
                <a:lnTo>
                  <a:pt x="68953" y="46977"/>
                </a:lnTo>
                <a:lnTo>
                  <a:pt x="78190" y="41944"/>
                </a:lnTo>
                <a:lnTo>
                  <a:pt x="90106" y="40266"/>
                </a:lnTo>
                <a:lnTo>
                  <a:pt x="162407" y="40266"/>
                </a:lnTo>
                <a:lnTo>
                  <a:pt x="154664" y="25865"/>
                </a:lnTo>
                <a:lnTo>
                  <a:pt x="125922" y="6588"/>
                </a:lnTo>
                <a:lnTo>
                  <a:pt x="84612" y="0"/>
                </a:lnTo>
                <a:close/>
              </a:path>
              <a:path w="177164" h="172719">
                <a:moveTo>
                  <a:pt x="172520" y="119680"/>
                </a:moveTo>
                <a:lnTo>
                  <a:pt x="115379" y="119680"/>
                </a:lnTo>
                <a:lnTo>
                  <a:pt x="110967" y="124906"/>
                </a:lnTo>
                <a:lnTo>
                  <a:pt x="104803" y="128768"/>
                </a:lnTo>
                <a:lnTo>
                  <a:pt x="97609" y="131163"/>
                </a:lnTo>
                <a:lnTo>
                  <a:pt x="90106" y="131984"/>
                </a:lnTo>
                <a:lnTo>
                  <a:pt x="165724" y="131984"/>
                </a:lnTo>
                <a:lnTo>
                  <a:pt x="172520" y="119680"/>
                </a:lnTo>
                <a:close/>
              </a:path>
              <a:path w="177164" h="172719">
                <a:moveTo>
                  <a:pt x="162407" y="40266"/>
                </a:moveTo>
                <a:lnTo>
                  <a:pt x="90106" y="40266"/>
                </a:lnTo>
                <a:lnTo>
                  <a:pt x="101352" y="42416"/>
                </a:lnTo>
                <a:lnTo>
                  <a:pt x="110023" y="48236"/>
                </a:lnTo>
                <a:lnTo>
                  <a:pt x="115603" y="56782"/>
                </a:lnTo>
                <a:lnTo>
                  <a:pt x="117577" y="67111"/>
                </a:lnTo>
                <a:lnTo>
                  <a:pt x="172744" y="67111"/>
                </a:lnTo>
                <a:lnTo>
                  <a:pt x="171456" y="57096"/>
                </a:lnTo>
                <a:lnTo>
                  <a:pt x="162407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4381" y="900257"/>
            <a:ext cx="307678" cy="215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1840" y="946115"/>
            <a:ext cx="304385" cy="172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0287" y="946115"/>
            <a:ext cx="266065" cy="168275"/>
          </a:xfrm>
          <a:custGeom>
            <a:avLst/>
            <a:gdLst/>
            <a:ahLst/>
            <a:cxnLst/>
            <a:rect l="l" t="t" r="r" b="b"/>
            <a:pathLst>
              <a:path w="266064" h="168275">
                <a:moveTo>
                  <a:pt x="59338" y="3355"/>
                </a:moveTo>
                <a:lnTo>
                  <a:pt x="0" y="3355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79414"/>
                </a:lnTo>
                <a:lnTo>
                  <a:pt x="62462" y="67145"/>
                </a:lnTo>
                <a:lnTo>
                  <a:pt x="65656" y="57603"/>
                </a:lnTo>
                <a:lnTo>
                  <a:pt x="71735" y="51416"/>
                </a:lnTo>
                <a:lnTo>
                  <a:pt x="81314" y="49214"/>
                </a:lnTo>
                <a:lnTo>
                  <a:pt x="265097" y="49214"/>
                </a:lnTo>
                <a:lnTo>
                  <a:pt x="263056" y="35390"/>
                </a:lnTo>
                <a:lnTo>
                  <a:pt x="257928" y="25725"/>
                </a:lnTo>
                <a:lnTo>
                  <a:pt x="59338" y="25725"/>
                </a:lnTo>
                <a:lnTo>
                  <a:pt x="59338" y="3355"/>
                </a:lnTo>
                <a:close/>
              </a:path>
              <a:path w="266064" h="168275">
                <a:moveTo>
                  <a:pt x="184606" y="49214"/>
                </a:moveTo>
                <a:lnTo>
                  <a:pt x="81314" y="49214"/>
                </a:lnTo>
                <a:lnTo>
                  <a:pt x="92459" y="51730"/>
                </a:lnTo>
                <a:lnTo>
                  <a:pt x="98760" y="58442"/>
                </a:lnTo>
                <a:lnTo>
                  <a:pt x="101559" y="68089"/>
                </a:lnTo>
                <a:lnTo>
                  <a:pt x="102194" y="79414"/>
                </a:lnTo>
                <a:lnTo>
                  <a:pt x="102194" y="167776"/>
                </a:lnTo>
                <a:lnTo>
                  <a:pt x="163731" y="167776"/>
                </a:lnTo>
                <a:lnTo>
                  <a:pt x="163731" y="79414"/>
                </a:lnTo>
                <a:lnTo>
                  <a:pt x="164675" y="67145"/>
                </a:lnTo>
                <a:lnTo>
                  <a:pt x="167988" y="57603"/>
                </a:lnTo>
                <a:lnTo>
                  <a:pt x="174391" y="51416"/>
                </a:lnTo>
                <a:lnTo>
                  <a:pt x="184606" y="49214"/>
                </a:lnTo>
                <a:close/>
              </a:path>
              <a:path w="266064" h="168275">
                <a:moveTo>
                  <a:pt x="265097" y="49214"/>
                </a:moveTo>
                <a:lnTo>
                  <a:pt x="184606" y="49214"/>
                </a:lnTo>
                <a:lnTo>
                  <a:pt x="195115" y="51730"/>
                </a:lnTo>
                <a:lnTo>
                  <a:pt x="201090" y="58442"/>
                </a:lnTo>
                <a:lnTo>
                  <a:pt x="203769" y="68089"/>
                </a:lnTo>
                <a:lnTo>
                  <a:pt x="204387" y="79414"/>
                </a:lnTo>
                <a:lnTo>
                  <a:pt x="204387" y="167776"/>
                </a:lnTo>
                <a:lnTo>
                  <a:pt x="265922" y="167776"/>
                </a:lnTo>
                <a:lnTo>
                  <a:pt x="265922" y="54806"/>
                </a:lnTo>
                <a:lnTo>
                  <a:pt x="265097" y="49214"/>
                </a:lnTo>
                <a:close/>
              </a:path>
              <a:path w="266064" h="168275">
                <a:moveTo>
                  <a:pt x="112083" y="0"/>
                </a:moveTo>
                <a:lnTo>
                  <a:pt x="96270" y="1345"/>
                </a:lnTo>
                <a:lnTo>
                  <a:pt x="82002" y="5732"/>
                </a:lnTo>
                <a:lnTo>
                  <a:pt x="69589" y="13684"/>
                </a:lnTo>
                <a:lnTo>
                  <a:pt x="59338" y="25725"/>
                </a:lnTo>
                <a:lnTo>
                  <a:pt x="156040" y="25725"/>
                </a:lnTo>
                <a:lnTo>
                  <a:pt x="148398" y="14628"/>
                </a:lnTo>
                <a:lnTo>
                  <a:pt x="137769" y="6571"/>
                </a:lnTo>
                <a:lnTo>
                  <a:pt x="125287" y="1660"/>
                </a:lnTo>
                <a:lnTo>
                  <a:pt x="112083" y="0"/>
                </a:lnTo>
                <a:close/>
              </a:path>
              <a:path w="266064" h="168275">
                <a:moveTo>
                  <a:pt x="210981" y="0"/>
                </a:moveTo>
                <a:lnTo>
                  <a:pt x="185553" y="3705"/>
                </a:lnTo>
                <a:lnTo>
                  <a:pt x="169088" y="12023"/>
                </a:lnTo>
                <a:lnTo>
                  <a:pt x="159834" y="20762"/>
                </a:lnTo>
                <a:lnTo>
                  <a:pt x="156040" y="25725"/>
                </a:lnTo>
                <a:lnTo>
                  <a:pt x="257928" y="25725"/>
                </a:lnTo>
                <a:lnTo>
                  <a:pt x="253699" y="17756"/>
                </a:lnTo>
                <a:lnTo>
                  <a:pt x="236719" y="4945"/>
                </a:lnTo>
                <a:lnTo>
                  <a:pt x="21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2470" y="887953"/>
            <a:ext cx="202190" cy="23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8834" y="900257"/>
            <a:ext cx="482398" cy="218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87604" y="946115"/>
            <a:ext cx="123071" cy="167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6542" y="2354315"/>
            <a:ext cx="302260" cy="225425"/>
          </a:xfrm>
          <a:custGeom>
            <a:avLst/>
            <a:gdLst/>
            <a:ahLst/>
            <a:cxnLst/>
            <a:rect l="l" t="t" r="r" b="b"/>
            <a:pathLst>
              <a:path w="302260" h="225425">
                <a:moveTo>
                  <a:pt x="67030" y="0"/>
                </a:moveTo>
                <a:lnTo>
                  <a:pt x="0" y="0"/>
                </a:lnTo>
                <a:lnTo>
                  <a:pt x="60436" y="224819"/>
                </a:lnTo>
                <a:lnTo>
                  <a:pt x="126368" y="224819"/>
                </a:lnTo>
                <a:lnTo>
                  <a:pt x="140814" y="138694"/>
                </a:lnTo>
                <a:lnTo>
                  <a:pt x="93402" y="138694"/>
                </a:lnTo>
                <a:lnTo>
                  <a:pt x="67030" y="0"/>
                </a:lnTo>
                <a:close/>
              </a:path>
              <a:path w="302260" h="225425">
                <a:moveTo>
                  <a:pt x="197636" y="87243"/>
                </a:moveTo>
                <a:lnTo>
                  <a:pt x="150543" y="87243"/>
                </a:lnTo>
                <a:lnTo>
                  <a:pt x="174718" y="224819"/>
                </a:lnTo>
                <a:lnTo>
                  <a:pt x="240649" y="224819"/>
                </a:lnTo>
                <a:lnTo>
                  <a:pt x="263610" y="140931"/>
                </a:lnTo>
                <a:lnTo>
                  <a:pt x="207683" y="140931"/>
                </a:lnTo>
                <a:lnTo>
                  <a:pt x="197636" y="87243"/>
                </a:lnTo>
                <a:close/>
              </a:path>
              <a:path w="302260" h="225425">
                <a:moveTo>
                  <a:pt x="302185" y="0"/>
                </a:moveTo>
                <a:lnTo>
                  <a:pt x="235155" y="0"/>
                </a:lnTo>
                <a:lnTo>
                  <a:pt x="207683" y="140931"/>
                </a:lnTo>
                <a:lnTo>
                  <a:pt x="263610" y="140931"/>
                </a:lnTo>
                <a:lnTo>
                  <a:pt x="302185" y="0"/>
                </a:lnTo>
                <a:close/>
              </a:path>
              <a:path w="302260" h="225425">
                <a:moveTo>
                  <a:pt x="181310" y="0"/>
                </a:moveTo>
                <a:lnTo>
                  <a:pt x="120873" y="0"/>
                </a:lnTo>
                <a:lnTo>
                  <a:pt x="94501" y="138694"/>
                </a:lnTo>
                <a:lnTo>
                  <a:pt x="140814" y="138694"/>
                </a:lnTo>
                <a:lnTo>
                  <a:pt x="149444" y="87243"/>
                </a:lnTo>
                <a:lnTo>
                  <a:pt x="197636" y="87243"/>
                </a:lnTo>
                <a:lnTo>
                  <a:pt x="18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5210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4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5978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1910" y="2411359"/>
            <a:ext cx="122555" cy="168275"/>
          </a:xfrm>
          <a:custGeom>
            <a:avLst/>
            <a:gdLst/>
            <a:ahLst/>
            <a:cxnLst/>
            <a:rect l="l" t="t" r="r" b="b"/>
            <a:pathLst>
              <a:path w="122555" h="168275">
                <a:moveTo>
                  <a:pt x="58239" y="4474"/>
                </a:moveTo>
                <a:lnTo>
                  <a:pt x="0" y="4474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102902"/>
                </a:lnTo>
                <a:lnTo>
                  <a:pt x="63801" y="80585"/>
                </a:lnTo>
                <a:lnTo>
                  <a:pt x="70600" y="65293"/>
                </a:lnTo>
                <a:lnTo>
                  <a:pt x="81933" y="56502"/>
                </a:lnTo>
                <a:lnTo>
                  <a:pt x="97798" y="53688"/>
                </a:lnTo>
                <a:lnTo>
                  <a:pt x="121973" y="53688"/>
                </a:lnTo>
                <a:lnTo>
                  <a:pt x="121973" y="30200"/>
                </a:lnTo>
                <a:lnTo>
                  <a:pt x="58239" y="30200"/>
                </a:lnTo>
                <a:lnTo>
                  <a:pt x="58239" y="4474"/>
                </a:lnTo>
                <a:close/>
              </a:path>
              <a:path w="122555" h="168275">
                <a:moveTo>
                  <a:pt x="121973" y="53688"/>
                </a:moveTo>
                <a:lnTo>
                  <a:pt x="110984" y="53688"/>
                </a:lnTo>
                <a:lnTo>
                  <a:pt x="116479" y="54807"/>
                </a:lnTo>
                <a:lnTo>
                  <a:pt x="121973" y="57044"/>
                </a:lnTo>
                <a:lnTo>
                  <a:pt x="121973" y="53688"/>
                </a:lnTo>
                <a:close/>
              </a:path>
              <a:path w="122555" h="168275">
                <a:moveTo>
                  <a:pt x="110984" y="0"/>
                </a:moveTo>
                <a:lnTo>
                  <a:pt x="104391" y="0"/>
                </a:lnTo>
                <a:lnTo>
                  <a:pt x="89471" y="1887"/>
                </a:lnTo>
                <a:lnTo>
                  <a:pt x="77332" y="7550"/>
                </a:lnTo>
                <a:lnTo>
                  <a:pt x="67459" y="16987"/>
                </a:lnTo>
                <a:lnTo>
                  <a:pt x="59338" y="30200"/>
                </a:lnTo>
                <a:lnTo>
                  <a:pt x="121973" y="30200"/>
                </a:lnTo>
                <a:lnTo>
                  <a:pt x="121973" y="2237"/>
                </a:lnTo>
                <a:lnTo>
                  <a:pt x="11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4871" y="2365500"/>
            <a:ext cx="122555" cy="215900"/>
          </a:xfrm>
          <a:custGeom>
            <a:avLst/>
            <a:gdLst/>
            <a:ahLst/>
            <a:cxnLst/>
            <a:rect l="l" t="t" r="r" b="b"/>
            <a:pathLst>
              <a:path w="122554" h="215900">
                <a:moveTo>
                  <a:pt x="89007" y="88361"/>
                </a:moveTo>
                <a:lnTo>
                  <a:pt x="27471" y="88361"/>
                </a:lnTo>
                <a:lnTo>
                  <a:pt x="27471" y="166657"/>
                </a:lnTo>
                <a:lnTo>
                  <a:pt x="32502" y="193222"/>
                </a:lnTo>
                <a:lnTo>
                  <a:pt x="45465" y="208042"/>
                </a:lnTo>
                <a:lnTo>
                  <a:pt x="63167" y="214473"/>
                </a:lnTo>
                <a:lnTo>
                  <a:pt x="82414" y="215871"/>
                </a:lnTo>
                <a:lnTo>
                  <a:pt x="92458" y="215522"/>
                </a:lnTo>
                <a:lnTo>
                  <a:pt x="112546" y="213983"/>
                </a:lnTo>
                <a:lnTo>
                  <a:pt x="121973" y="213634"/>
                </a:lnTo>
                <a:lnTo>
                  <a:pt x="121973" y="166657"/>
                </a:lnTo>
                <a:lnTo>
                  <a:pt x="107687" y="166657"/>
                </a:lnTo>
                <a:lnTo>
                  <a:pt x="98279" y="165539"/>
                </a:lnTo>
                <a:lnTo>
                  <a:pt x="92578" y="161904"/>
                </a:lnTo>
                <a:lnTo>
                  <a:pt x="89763" y="155332"/>
                </a:lnTo>
                <a:lnTo>
                  <a:pt x="89007" y="145406"/>
                </a:lnTo>
                <a:lnTo>
                  <a:pt x="89007" y="88361"/>
                </a:lnTo>
                <a:close/>
              </a:path>
              <a:path w="122554" h="215900">
                <a:moveTo>
                  <a:pt x="121973" y="50332"/>
                </a:moveTo>
                <a:lnTo>
                  <a:pt x="0" y="50332"/>
                </a:lnTo>
                <a:lnTo>
                  <a:pt x="0" y="88361"/>
                </a:lnTo>
                <a:lnTo>
                  <a:pt x="121973" y="88361"/>
                </a:lnTo>
                <a:lnTo>
                  <a:pt x="121973" y="50332"/>
                </a:lnTo>
                <a:close/>
              </a:path>
              <a:path w="122554" h="215900">
                <a:moveTo>
                  <a:pt x="89007" y="0"/>
                </a:moveTo>
                <a:lnTo>
                  <a:pt x="27471" y="0"/>
                </a:lnTo>
                <a:lnTo>
                  <a:pt x="27471" y="50332"/>
                </a:lnTo>
                <a:lnTo>
                  <a:pt x="89007" y="50332"/>
                </a:lnTo>
                <a:lnTo>
                  <a:pt x="89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7833" y="2411359"/>
            <a:ext cx="161925" cy="172720"/>
          </a:xfrm>
          <a:custGeom>
            <a:avLst/>
            <a:gdLst/>
            <a:ahLst/>
            <a:cxnLst/>
            <a:rect l="l" t="t" r="r" b="b"/>
            <a:pathLst>
              <a:path w="161925" h="172719">
                <a:moveTo>
                  <a:pt x="58240" y="114087"/>
                </a:moveTo>
                <a:lnTo>
                  <a:pt x="0" y="114087"/>
                </a:lnTo>
                <a:lnTo>
                  <a:pt x="7589" y="141106"/>
                </a:lnTo>
                <a:lnTo>
                  <a:pt x="26098" y="159107"/>
                </a:lnTo>
                <a:lnTo>
                  <a:pt x="51612" y="169139"/>
                </a:lnTo>
                <a:lnTo>
                  <a:pt x="80217" y="172250"/>
                </a:lnTo>
                <a:lnTo>
                  <a:pt x="109148" y="169611"/>
                </a:lnTo>
                <a:lnTo>
                  <a:pt x="135297" y="160366"/>
                </a:lnTo>
                <a:lnTo>
                  <a:pt x="154235" y="142522"/>
                </a:lnTo>
                <a:lnTo>
                  <a:pt x="156652" y="133102"/>
                </a:lnTo>
                <a:lnTo>
                  <a:pt x="74722" y="133102"/>
                </a:lnTo>
                <a:lnTo>
                  <a:pt x="69228" y="130866"/>
                </a:lnTo>
                <a:lnTo>
                  <a:pt x="65932" y="128628"/>
                </a:lnTo>
                <a:lnTo>
                  <a:pt x="61536" y="124154"/>
                </a:lnTo>
                <a:lnTo>
                  <a:pt x="58240" y="119680"/>
                </a:lnTo>
                <a:lnTo>
                  <a:pt x="58240" y="114087"/>
                </a:lnTo>
                <a:close/>
              </a:path>
              <a:path w="161925" h="172719">
                <a:moveTo>
                  <a:pt x="79118" y="0"/>
                </a:moveTo>
                <a:lnTo>
                  <a:pt x="53827" y="2219"/>
                </a:lnTo>
                <a:lnTo>
                  <a:pt x="29257" y="10206"/>
                </a:lnTo>
                <a:lnTo>
                  <a:pt x="10662" y="25953"/>
                </a:lnTo>
                <a:lnTo>
                  <a:pt x="3297" y="51451"/>
                </a:lnTo>
                <a:lnTo>
                  <a:pt x="6954" y="70186"/>
                </a:lnTo>
                <a:lnTo>
                  <a:pt x="18543" y="84727"/>
                </a:lnTo>
                <a:lnTo>
                  <a:pt x="38992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4" y="110173"/>
                </a:lnTo>
                <a:lnTo>
                  <a:pt x="101988" y="114542"/>
                </a:lnTo>
                <a:lnTo>
                  <a:pt x="103293" y="120799"/>
                </a:lnTo>
                <a:lnTo>
                  <a:pt x="103293" y="129746"/>
                </a:lnTo>
                <a:lnTo>
                  <a:pt x="90107" y="133102"/>
                </a:lnTo>
                <a:lnTo>
                  <a:pt x="156652" y="133102"/>
                </a:lnTo>
                <a:lnTo>
                  <a:pt x="161532" y="114087"/>
                </a:lnTo>
                <a:lnTo>
                  <a:pt x="158458" y="96541"/>
                </a:lnTo>
                <a:lnTo>
                  <a:pt x="150131" y="83608"/>
                </a:lnTo>
                <a:lnTo>
                  <a:pt x="137889" y="74450"/>
                </a:lnTo>
                <a:lnTo>
                  <a:pt x="123072" y="68229"/>
                </a:lnTo>
                <a:lnTo>
                  <a:pt x="107705" y="64105"/>
                </a:lnTo>
                <a:lnTo>
                  <a:pt x="79032" y="58792"/>
                </a:lnTo>
                <a:lnTo>
                  <a:pt x="69228" y="55926"/>
                </a:lnTo>
                <a:lnTo>
                  <a:pt x="62635" y="51451"/>
                </a:lnTo>
                <a:lnTo>
                  <a:pt x="62635" y="36910"/>
                </a:lnTo>
                <a:lnTo>
                  <a:pt x="72524" y="34674"/>
                </a:lnTo>
                <a:lnTo>
                  <a:pt x="152064" y="34674"/>
                </a:lnTo>
                <a:lnTo>
                  <a:pt x="149427" y="25953"/>
                </a:lnTo>
                <a:lnTo>
                  <a:pt x="130901" y="10206"/>
                </a:lnTo>
                <a:lnTo>
                  <a:pt x="105988" y="2219"/>
                </a:lnTo>
                <a:lnTo>
                  <a:pt x="79118" y="0"/>
                </a:lnTo>
                <a:close/>
              </a:path>
              <a:path w="161925" h="172719">
                <a:moveTo>
                  <a:pt x="152064" y="34674"/>
                </a:moveTo>
                <a:lnTo>
                  <a:pt x="85711" y="34674"/>
                </a:lnTo>
                <a:lnTo>
                  <a:pt x="91205" y="35792"/>
                </a:lnTo>
                <a:lnTo>
                  <a:pt x="94501" y="39148"/>
                </a:lnTo>
                <a:lnTo>
                  <a:pt x="98897" y="42503"/>
                </a:lnTo>
                <a:lnTo>
                  <a:pt x="101095" y="45859"/>
                </a:lnTo>
                <a:lnTo>
                  <a:pt x="101095" y="51451"/>
                </a:lnTo>
                <a:lnTo>
                  <a:pt x="157136" y="51451"/>
                </a:lnTo>
                <a:lnTo>
                  <a:pt x="152064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8046" y="2411359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6808" y="0"/>
                </a:moveTo>
                <a:lnTo>
                  <a:pt x="52847" y="6221"/>
                </a:lnTo>
                <a:lnTo>
                  <a:pt x="25273" y="23768"/>
                </a:lnTo>
                <a:lnTo>
                  <a:pt x="6764" y="50962"/>
                </a:lnTo>
                <a:lnTo>
                  <a:pt x="0" y="86125"/>
                </a:lnTo>
                <a:lnTo>
                  <a:pt x="6764" y="121288"/>
                </a:lnTo>
                <a:lnTo>
                  <a:pt x="25273" y="148482"/>
                </a:lnTo>
                <a:lnTo>
                  <a:pt x="52847" y="166028"/>
                </a:lnTo>
                <a:lnTo>
                  <a:pt x="86808" y="172250"/>
                </a:lnTo>
                <a:lnTo>
                  <a:pt x="117164" y="167548"/>
                </a:lnTo>
                <a:lnTo>
                  <a:pt x="142575" y="153934"/>
                </a:lnTo>
                <a:lnTo>
                  <a:pt x="160981" y="132141"/>
                </a:lnTo>
                <a:lnTo>
                  <a:pt x="162817" y="126391"/>
                </a:lnTo>
                <a:lnTo>
                  <a:pt x="87908" y="126391"/>
                </a:lnTo>
                <a:lnTo>
                  <a:pt x="73880" y="122931"/>
                </a:lnTo>
                <a:lnTo>
                  <a:pt x="65518" y="113808"/>
                </a:lnTo>
                <a:lnTo>
                  <a:pt x="61484" y="100910"/>
                </a:lnTo>
                <a:lnTo>
                  <a:pt x="60436" y="86125"/>
                </a:lnTo>
                <a:lnTo>
                  <a:pt x="61484" y="71165"/>
                </a:lnTo>
                <a:lnTo>
                  <a:pt x="65518" y="57883"/>
                </a:lnTo>
                <a:lnTo>
                  <a:pt x="73880" y="48376"/>
                </a:lnTo>
                <a:lnTo>
                  <a:pt x="87908" y="44741"/>
                </a:lnTo>
                <a:lnTo>
                  <a:pt x="162136" y="44741"/>
                </a:lnTo>
                <a:lnTo>
                  <a:pt x="159900" y="36806"/>
                </a:lnTo>
                <a:lnTo>
                  <a:pt x="141889" y="16218"/>
                </a:lnTo>
                <a:lnTo>
                  <a:pt x="116666" y="4019"/>
                </a:lnTo>
                <a:lnTo>
                  <a:pt x="86808" y="0"/>
                </a:lnTo>
                <a:close/>
              </a:path>
              <a:path w="170814" h="172719">
                <a:moveTo>
                  <a:pt x="170321" y="102902"/>
                </a:moveTo>
                <a:lnTo>
                  <a:pt x="112082" y="102902"/>
                </a:lnTo>
                <a:lnTo>
                  <a:pt x="109696" y="111763"/>
                </a:lnTo>
                <a:lnTo>
                  <a:pt x="104528" y="119261"/>
                </a:lnTo>
                <a:lnTo>
                  <a:pt x="97093" y="124452"/>
                </a:lnTo>
                <a:lnTo>
                  <a:pt x="87908" y="126391"/>
                </a:lnTo>
                <a:lnTo>
                  <a:pt x="162817" y="126391"/>
                </a:lnTo>
                <a:lnTo>
                  <a:pt x="170321" y="102902"/>
                </a:lnTo>
                <a:close/>
              </a:path>
              <a:path w="170814" h="172719">
                <a:moveTo>
                  <a:pt x="162136" y="44741"/>
                </a:moveTo>
                <a:lnTo>
                  <a:pt x="94500" y="44741"/>
                </a:lnTo>
                <a:lnTo>
                  <a:pt x="99994" y="46977"/>
                </a:lnTo>
                <a:lnTo>
                  <a:pt x="103292" y="50333"/>
                </a:lnTo>
                <a:lnTo>
                  <a:pt x="107687" y="53688"/>
                </a:lnTo>
                <a:lnTo>
                  <a:pt x="109884" y="59280"/>
                </a:lnTo>
                <a:lnTo>
                  <a:pt x="109884" y="65992"/>
                </a:lnTo>
                <a:lnTo>
                  <a:pt x="168124" y="65992"/>
                </a:lnTo>
                <a:lnTo>
                  <a:pt x="162136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3642" y="2354315"/>
            <a:ext cx="168124" cy="224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4843" y="2354315"/>
            <a:ext cx="426356" cy="229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4271" y="2415833"/>
            <a:ext cx="168125" cy="167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95362" y="2411359"/>
            <a:ext cx="168124" cy="167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9857" y="2354315"/>
            <a:ext cx="174720" cy="229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8964" y="2411359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7776"/>
                </a:lnTo>
              </a:path>
            </a:pathLst>
          </a:custGeom>
          <a:ln w="68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3364" y="23828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98" y="0"/>
                </a:lnTo>
              </a:path>
            </a:pathLst>
          </a:custGeom>
          <a:ln w="5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52476" y="2411359"/>
            <a:ext cx="175895" cy="172720"/>
          </a:xfrm>
          <a:custGeom>
            <a:avLst/>
            <a:gdLst/>
            <a:ahLst/>
            <a:cxnLst/>
            <a:rect l="l" t="t" r="r" b="b"/>
            <a:pathLst>
              <a:path w="175895" h="172719">
                <a:moveTo>
                  <a:pt x="84613" y="0"/>
                </a:moveTo>
                <a:lnTo>
                  <a:pt x="50067" y="6850"/>
                </a:lnTo>
                <a:lnTo>
                  <a:pt x="23351" y="25446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7" y="172250"/>
                </a:lnTo>
                <a:lnTo>
                  <a:pt x="116583" y="169069"/>
                </a:lnTo>
                <a:lnTo>
                  <a:pt x="140380" y="159387"/>
                </a:lnTo>
                <a:lnTo>
                  <a:pt x="159645" y="142994"/>
                </a:lnTo>
                <a:lnTo>
                  <a:pt x="165727" y="131984"/>
                </a:lnTo>
                <a:lnTo>
                  <a:pt x="89006" y="131984"/>
                </a:lnTo>
                <a:lnTo>
                  <a:pt x="76473" y="129590"/>
                </a:lnTo>
                <a:lnTo>
                  <a:pt x="67030" y="122896"/>
                </a:lnTo>
                <a:lnTo>
                  <a:pt x="60884" y="112637"/>
                </a:lnTo>
                <a:lnTo>
                  <a:pt x="58239" y="99547"/>
                </a:lnTo>
                <a:lnTo>
                  <a:pt x="175816" y="99547"/>
                </a:lnTo>
                <a:lnTo>
                  <a:pt x="171776" y="67111"/>
                </a:lnTo>
                <a:lnTo>
                  <a:pt x="58239" y="67111"/>
                </a:lnTo>
                <a:lnTo>
                  <a:pt x="61982" y="55366"/>
                </a:lnTo>
                <a:lnTo>
                  <a:pt x="68404" y="46977"/>
                </a:lnTo>
                <a:lnTo>
                  <a:pt x="77711" y="41944"/>
                </a:lnTo>
                <a:lnTo>
                  <a:pt x="90107" y="40266"/>
                </a:lnTo>
                <a:lnTo>
                  <a:pt x="161683" y="40266"/>
                </a:lnTo>
                <a:lnTo>
                  <a:pt x="154114" y="25865"/>
                </a:lnTo>
                <a:lnTo>
                  <a:pt x="125751" y="6588"/>
                </a:lnTo>
                <a:lnTo>
                  <a:pt x="84613" y="0"/>
                </a:lnTo>
                <a:close/>
              </a:path>
              <a:path w="175895" h="172719">
                <a:moveTo>
                  <a:pt x="172523" y="119680"/>
                </a:moveTo>
                <a:lnTo>
                  <a:pt x="115380" y="119680"/>
                </a:lnTo>
                <a:lnTo>
                  <a:pt x="110333" y="124906"/>
                </a:lnTo>
                <a:lnTo>
                  <a:pt x="103842" y="128768"/>
                </a:lnTo>
                <a:lnTo>
                  <a:pt x="96528" y="131163"/>
                </a:lnTo>
                <a:lnTo>
                  <a:pt x="89006" y="131984"/>
                </a:lnTo>
                <a:lnTo>
                  <a:pt x="165727" y="131984"/>
                </a:lnTo>
                <a:lnTo>
                  <a:pt x="172523" y="119680"/>
                </a:lnTo>
                <a:close/>
              </a:path>
              <a:path w="175895" h="172719">
                <a:moveTo>
                  <a:pt x="161683" y="40266"/>
                </a:moveTo>
                <a:lnTo>
                  <a:pt x="90107" y="40266"/>
                </a:lnTo>
                <a:lnTo>
                  <a:pt x="100719" y="42416"/>
                </a:lnTo>
                <a:lnTo>
                  <a:pt x="109063" y="48236"/>
                </a:lnTo>
                <a:lnTo>
                  <a:pt x="114523" y="56782"/>
                </a:lnTo>
                <a:lnTo>
                  <a:pt x="116481" y="67111"/>
                </a:lnTo>
                <a:lnTo>
                  <a:pt x="171776" y="67111"/>
                </a:lnTo>
                <a:lnTo>
                  <a:pt x="170528" y="57096"/>
                </a:lnTo>
                <a:lnTo>
                  <a:pt x="161683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46976" y="2411359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87906" y="0"/>
                </a:moveTo>
                <a:lnTo>
                  <a:pt x="53774" y="6221"/>
                </a:lnTo>
                <a:lnTo>
                  <a:pt x="25822" y="23768"/>
                </a:lnTo>
                <a:lnTo>
                  <a:pt x="6936" y="50962"/>
                </a:lnTo>
                <a:lnTo>
                  <a:pt x="0" y="86125"/>
                </a:lnTo>
                <a:lnTo>
                  <a:pt x="6936" y="121288"/>
                </a:lnTo>
                <a:lnTo>
                  <a:pt x="25822" y="148482"/>
                </a:lnTo>
                <a:lnTo>
                  <a:pt x="53774" y="166028"/>
                </a:lnTo>
                <a:lnTo>
                  <a:pt x="87906" y="172250"/>
                </a:lnTo>
                <a:lnTo>
                  <a:pt x="118108" y="167548"/>
                </a:lnTo>
                <a:lnTo>
                  <a:pt x="143261" y="153934"/>
                </a:lnTo>
                <a:lnTo>
                  <a:pt x="161615" y="132141"/>
                </a:lnTo>
                <a:lnTo>
                  <a:pt x="163543" y="126391"/>
                </a:lnTo>
                <a:lnTo>
                  <a:pt x="89006" y="126391"/>
                </a:lnTo>
                <a:lnTo>
                  <a:pt x="74516" y="122931"/>
                </a:lnTo>
                <a:lnTo>
                  <a:pt x="66206" y="113808"/>
                </a:lnTo>
                <a:lnTo>
                  <a:pt x="62429" y="100910"/>
                </a:lnTo>
                <a:lnTo>
                  <a:pt x="61536" y="86125"/>
                </a:lnTo>
                <a:lnTo>
                  <a:pt x="62429" y="71165"/>
                </a:lnTo>
                <a:lnTo>
                  <a:pt x="66206" y="57883"/>
                </a:lnTo>
                <a:lnTo>
                  <a:pt x="74516" y="48376"/>
                </a:lnTo>
                <a:lnTo>
                  <a:pt x="89006" y="44741"/>
                </a:lnTo>
                <a:lnTo>
                  <a:pt x="163233" y="44741"/>
                </a:lnTo>
                <a:lnTo>
                  <a:pt x="160997" y="36806"/>
                </a:lnTo>
                <a:lnTo>
                  <a:pt x="142986" y="16218"/>
                </a:lnTo>
                <a:lnTo>
                  <a:pt x="117763" y="4019"/>
                </a:lnTo>
                <a:lnTo>
                  <a:pt x="87906" y="0"/>
                </a:lnTo>
                <a:close/>
              </a:path>
              <a:path w="171450" h="172719">
                <a:moveTo>
                  <a:pt x="171418" y="102902"/>
                </a:moveTo>
                <a:lnTo>
                  <a:pt x="112083" y="102902"/>
                </a:lnTo>
                <a:lnTo>
                  <a:pt x="109867" y="111763"/>
                </a:lnTo>
                <a:lnTo>
                  <a:pt x="105076" y="119261"/>
                </a:lnTo>
                <a:lnTo>
                  <a:pt x="98020" y="124452"/>
                </a:lnTo>
                <a:lnTo>
                  <a:pt x="89006" y="126391"/>
                </a:lnTo>
                <a:lnTo>
                  <a:pt x="163543" y="126391"/>
                </a:lnTo>
                <a:lnTo>
                  <a:pt x="171418" y="102902"/>
                </a:lnTo>
                <a:close/>
              </a:path>
              <a:path w="171450" h="172719">
                <a:moveTo>
                  <a:pt x="163233" y="44741"/>
                </a:moveTo>
                <a:lnTo>
                  <a:pt x="95601" y="44741"/>
                </a:lnTo>
                <a:lnTo>
                  <a:pt x="99994" y="46977"/>
                </a:lnTo>
                <a:lnTo>
                  <a:pt x="104388" y="50333"/>
                </a:lnTo>
                <a:lnTo>
                  <a:pt x="107685" y="53688"/>
                </a:lnTo>
                <a:lnTo>
                  <a:pt x="109882" y="59280"/>
                </a:lnTo>
                <a:lnTo>
                  <a:pt x="110983" y="65992"/>
                </a:lnTo>
                <a:lnTo>
                  <a:pt x="169222" y="65992"/>
                </a:lnTo>
                <a:lnTo>
                  <a:pt x="163233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3669" y="2354315"/>
            <a:ext cx="167028" cy="224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4762" y="2411359"/>
            <a:ext cx="167025" cy="1677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6948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7717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4747" y="2354315"/>
            <a:ext cx="178017" cy="2248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4124" y="1208965"/>
            <a:ext cx="432434" cy="478790"/>
          </a:xfrm>
          <a:custGeom>
            <a:avLst/>
            <a:gdLst/>
            <a:ahLst/>
            <a:cxnLst/>
            <a:rect l="l" t="t" r="r" b="b"/>
            <a:pathLst>
              <a:path w="432435" h="478789">
                <a:moveTo>
                  <a:pt x="257132" y="0"/>
                </a:moveTo>
                <a:lnTo>
                  <a:pt x="0" y="0"/>
                </a:lnTo>
                <a:lnTo>
                  <a:pt x="0" y="478720"/>
                </a:lnTo>
                <a:lnTo>
                  <a:pt x="267022" y="478720"/>
                </a:lnTo>
                <a:lnTo>
                  <a:pt x="315811" y="472725"/>
                </a:lnTo>
                <a:lnTo>
                  <a:pt x="360644" y="454918"/>
                </a:lnTo>
                <a:lnTo>
                  <a:pt x="397566" y="425569"/>
                </a:lnTo>
                <a:lnTo>
                  <a:pt x="422620" y="384944"/>
                </a:lnTo>
                <a:lnTo>
                  <a:pt x="426251" y="364632"/>
                </a:lnTo>
                <a:lnTo>
                  <a:pt x="145048" y="364632"/>
                </a:lnTo>
                <a:lnTo>
                  <a:pt x="145048" y="275151"/>
                </a:lnTo>
                <a:lnTo>
                  <a:pt x="418743" y="275151"/>
                </a:lnTo>
                <a:lnTo>
                  <a:pt x="406714" y="252502"/>
                </a:lnTo>
                <a:lnTo>
                  <a:pt x="380393" y="228559"/>
                </a:lnTo>
                <a:lnTo>
                  <a:pt x="349436" y="213634"/>
                </a:lnTo>
                <a:lnTo>
                  <a:pt x="373370" y="197695"/>
                </a:lnTo>
                <a:lnTo>
                  <a:pt x="384342" y="185671"/>
                </a:lnTo>
                <a:lnTo>
                  <a:pt x="145048" y="185671"/>
                </a:lnTo>
                <a:lnTo>
                  <a:pt x="145048" y="114087"/>
                </a:lnTo>
                <a:lnTo>
                  <a:pt x="407008" y="114087"/>
                </a:lnTo>
                <a:lnTo>
                  <a:pt x="403939" y="88335"/>
                </a:lnTo>
                <a:lnTo>
                  <a:pt x="390445" y="56292"/>
                </a:lnTo>
                <a:lnTo>
                  <a:pt x="363765" y="27953"/>
                </a:lnTo>
                <a:lnTo>
                  <a:pt x="320470" y="7722"/>
                </a:lnTo>
                <a:lnTo>
                  <a:pt x="257132" y="0"/>
                </a:lnTo>
                <a:close/>
              </a:path>
              <a:path w="432435" h="478789">
                <a:moveTo>
                  <a:pt x="418743" y="275151"/>
                </a:moveTo>
                <a:lnTo>
                  <a:pt x="236253" y="275151"/>
                </a:lnTo>
                <a:lnTo>
                  <a:pt x="258522" y="278035"/>
                </a:lnTo>
                <a:lnTo>
                  <a:pt x="274301" y="286476"/>
                </a:lnTo>
                <a:lnTo>
                  <a:pt x="283693" y="300160"/>
                </a:lnTo>
                <a:lnTo>
                  <a:pt x="286801" y="318773"/>
                </a:lnTo>
                <a:lnTo>
                  <a:pt x="282200" y="341510"/>
                </a:lnTo>
                <a:lnTo>
                  <a:pt x="269769" y="355544"/>
                </a:lnTo>
                <a:lnTo>
                  <a:pt x="251569" y="362657"/>
                </a:lnTo>
                <a:lnTo>
                  <a:pt x="229661" y="364632"/>
                </a:lnTo>
                <a:lnTo>
                  <a:pt x="426251" y="364632"/>
                </a:lnTo>
                <a:lnTo>
                  <a:pt x="431850" y="333314"/>
                </a:lnTo>
                <a:lnTo>
                  <a:pt x="425000" y="286931"/>
                </a:lnTo>
                <a:lnTo>
                  <a:pt x="418743" y="275151"/>
                </a:lnTo>
                <a:close/>
              </a:path>
              <a:path w="432435" h="478789">
                <a:moveTo>
                  <a:pt x="407008" y="114087"/>
                </a:moveTo>
                <a:lnTo>
                  <a:pt x="220869" y="114087"/>
                </a:lnTo>
                <a:lnTo>
                  <a:pt x="241112" y="115695"/>
                </a:lnTo>
                <a:lnTo>
                  <a:pt x="256720" y="121078"/>
                </a:lnTo>
                <a:lnTo>
                  <a:pt x="266764" y="131074"/>
                </a:lnTo>
                <a:lnTo>
                  <a:pt x="270318" y="146524"/>
                </a:lnTo>
                <a:lnTo>
                  <a:pt x="266918" y="165853"/>
                </a:lnTo>
                <a:lnTo>
                  <a:pt x="257131" y="177842"/>
                </a:lnTo>
                <a:lnTo>
                  <a:pt x="241576" y="183959"/>
                </a:lnTo>
                <a:lnTo>
                  <a:pt x="220869" y="185671"/>
                </a:lnTo>
                <a:lnTo>
                  <a:pt x="384342" y="185671"/>
                </a:lnTo>
                <a:lnTo>
                  <a:pt x="391742" y="177562"/>
                </a:lnTo>
                <a:lnTo>
                  <a:pt x="403520" y="151977"/>
                </a:lnTo>
                <a:lnTo>
                  <a:pt x="407675" y="119680"/>
                </a:lnTo>
                <a:lnTo>
                  <a:pt x="407008" y="11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65754" y="1330882"/>
            <a:ext cx="375920" cy="365760"/>
          </a:xfrm>
          <a:custGeom>
            <a:avLst/>
            <a:gdLst/>
            <a:ahLst/>
            <a:cxnLst/>
            <a:rect l="l" t="t" r="r" b="b"/>
            <a:pathLst>
              <a:path w="375920" h="365760">
                <a:moveTo>
                  <a:pt x="181310" y="0"/>
                </a:moveTo>
                <a:lnTo>
                  <a:pt x="130107" y="6597"/>
                </a:lnTo>
                <a:lnTo>
                  <a:pt x="85954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6" y="304028"/>
                </a:lnTo>
                <a:lnTo>
                  <a:pt x="70480" y="330622"/>
                </a:lnTo>
                <a:lnTo>
                  <a:pt x="106120" y="349956"/>
                </a:lnTo>
                <a:lnTo>
                  <a:pt x="147047" y="361757"/>
                </a:lnTo>
                <a:lnTo>
                  <a:pt x="192298" y="365752"/>
                </a:lnTo>
                <a:lnTo>
                  <a:pt x="238011" y="361430"/>
                </a:lnTo>
                <a:lnTo>
                  <a:pt x="280295" y="348357"/>
                </a:lnTo>
                <a:lnTo>
                  <a:pt x="317305" y="326371"/>
                </a:lnTo>
                <a:lnTo>
                  <a:pt x="347194" y="295312"/>
                </a:lnTo>
                <a:lnTo>
                  <a:pt x="355338" y="279627"/>
                </a:lnTo>
                <a:lnTo>
                  <a:pt x="191200" y="279627"/>
                </a:lnTo>
                <a:lnTo>
                  <a:pt x="164209" y="274646"/>
                </a:lnTo>
                <a:lnTo>
                  <a:pt x="144224" y="260752"/>
                </a:lnTo>
                <a:lnTo>
                  <a:pt x="131243" y="239517"/>
                </a:lnTo>
                <a:lnTo>
                  <a:pt x="125268" y="212516"/>
                </a:lnTo>
                <a:lnTo>
                  <a:pt x="375808" y="212516"/>
                </a:lnTo>
                <a:lnTo>
                  <a:pt x="372127" y="158129"/>
                </a:lnTo>
                <a:lnTo>
                  <a:pt x="368545" y="143169"/>
                </a:lnTo>
                <a:lnTo>
                  <a:pt x="125268" y="143169"/>
                </a:lnTo>
                <a:lnTo>
                  <a:pt x="133115" y="118037"/>
                </a:lnTo>
                <a:lnTo>
                  <a:pt x="146833" y="99827"/>
                </a:lnTo>
                <a:lnTo>
                  <a:pt x="166527" y="88746"/>
                </a:lnTo>
                <a:lnTo>
                  <a:pt x="192298" y="85006"/>
                </a:lnTo>
                <a:lnTo>
                  <a:pt x="348127" y="85006"/>
                </a:lnTo>
                <a:lnTo>
                  <a:pt x="341814" y="72053"/>
                </a:lnTo>
                <a:lnTo>
                  <a:pt x="314605" y="41029"/>
                </a:lnTo>
                <a:lnTo>
                  <a:pt x="278977" y="18456"/>
                </a:lnTo>
                <a:lnTo>
                  <a:pt x="234642" y="4669"/>
                </a:lnTo>
                <a:lnTo>
                  <a:pt x="181310" y="0"/>
                </a:lnTo>
                <a:close/>
              </a:path>
              <a:path w="375920" h="365760">
                <a:moveTo>
                  <a:pt x="368116" y="255019"/>
                </a:moveTo>
                <a:lnTo>
                  <a:pt x="246143" y="255019"/>
                </a:lnTo>
                <a:lnTo>
                  <a:pt x="235858" y="265942"/>
                </a:lnTo>
                <a:lnTo>
                  <a:pt x="222380" y="273614"/>
                </a:lnTo>
                <a:lnTo>
                  <a:pt x="207047" y="278141"/>
                </a:lnTo>
                <a:lnTo>
                  <a:pt x="191200" y="279627"/>
                </a:lnTo>
                <a:lnTo>
                  <a:pt x="355338" y="279627"/>
                </a:lnTo>
                <a:lnTo>
                  <a:pt x="368116" y="255019"/>
                </a:lnTo>
                <a:close/>
              </a:path>
              <a:path w="375920" h="365760">
                <a:moveTo>
                  <a:pt x="348127" y="85006"/>
                </a:moveTo>
                <a:lnTo>
                  <a:pt x="192298" y="85006"/>
                </a:lnTo>
                <a:lnTo>
                  <a:pt x="215770" y="89533"/>
                </a:lnTo>
                <a:lnTo>
                  <a:pt x="234193" y="101924"/>
                </a:lnTo>
                <a:lnTo>
                  <a:pt x="246229" y="120397"/>
                </a:lnTo>
                <a:lnTo>
                  <a:pt x="250538" y="143169"/>
                </a:lnTo>
                <a:lnTo>
                  <a:pt x="368545" y="143169"/>
                </a:lnTo>
                <a:lnTo>
                  <a:pt x="360892" y="111198"/>
                </a:lnTo>
                <a:lnTo>
                  <a:pt x="348127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5628" y="1330882"/>
            <a:ext cx="261620" cy="356870"/>
          </a:xfrm>
          <a:custGeom>
            <a:avLst/>
            <a:gdLst/>
            <a:ahLst/>
            <a:cxnLst/>
            <a:rect l="l" t="t" r="r" b="b"/>
            <a:pathLst>
              <a:path w="261620" h="356869">
                <a:moveTo>
                  <a:pt x="125268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30763" y="356803"/>
                </a:lnTo>
                <a:lnTo>
                  <a:pt x="130763" y="219227"/>
                </a:lnTo>
                <a:lnTo>
                  <a:pt x="135862" y="171184"/>
                </a:lnTo>
                <a:lnTo>
                  <a:pt x="150954" y="138555"/>
                </a:lnTo>
                <a:lnTo>
                  <a:pt x="175730" y="119977"/>
                </a:lnTo>
                <a:lnTo>
                  <a:pt x="209880" y="114087"/>
                </a:lnTo>
                <a:lnTo>
                  <a:pt x="261527" y="114087"/>
                </a:lnTo>
                <a:lnTo>
                  <a:pt x="261527" y="63755"/>
                </a:lnTo>
                <a:lnTo>
                  <a:pt x="125268" y="63755"/>
                </a:lnTo>
                <a:lnTo>
                  <a:pt x="125268" y="8948"/>
                </a:lnTo>
                <a:close/>
              </a:path>
              <a:path w="261620" h="356869">
                <a:moveTo>
                  <a:pt x="261527" y="114087"/>
                </a:moveTo>
                <a:lnTo>
                  <a:pt x="209880" y="114087"/>
                </a:lnTo>
                <a:lnTo>
                  <a:pt x="227222" y="114681"/>
                </a:lnTo>
                <a:lnTo>
                  <a:pt x="240648" y="116324"/>
                </a:lnTo>
                <a:lnTo>
                  <a:pt x="251603" y="118806"/>
                </a:lnTo>
                <a:lnTo>
                  <a:pt x="261527" y="121916"/>
                </a:lnTo>
                <a:lnTo>
                  <a:pt x="261527" y="114087"/>
                </a:lnTo>
                <a:close/>
              </a:path>
              <a:path w="261620" h="356869">
                <a:moveTo>
                  <a:pt x="223067" y="0"/>
                </a:moveTo>
                <a:lnTo>
                  <a:pt x="191131" y="4141"/>
                </a:lnTo>
                <a:lnTo>
                  <a:pt x="165377" y="16358"/>
                </a:lnTo>
                <a:lnTo>
                  <a:pt x="144568" y="36334"/>
                </a:lnTo>
                <a:lnTo>
                  <a:pt x="127467" y="63755"/>
                </a:lnTo>
                <a:lnTo>
                  <a:pt x="261527" y="63755"/>
                </a:lnTo>
                <a:lnTo>
                  <a:pt x="261527" y="5592"/>
                </a:lnTo>
                <a:lnTo>
                  <a:pt x="251809" y="3303"/>
                </a:lnTo>
                <a:lnTo>
                  <a:pt x="242297" y="1538"/>
                </a:lnTo>
                <a:lnTo>
                  <a:pt x="232785" y="402"/>
                </a:lnTo>
                <a:lnTo>
                  <a:pt x="22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5726" y="1339830"/>
            <a:ext cx="354965" cy="356870"/>
          </a:xfrm>
          <a:custGeom>
            <a:avLst/>
            <a:gdLst/>
            <a:ahLst/>
            <a:cxnLst/>
            <a:rect l="l" t="t" r="r" b="b"/>
            <a:pathLst>
              <a:path w="354964" h="356869">
                <a:moveTo>
                  <a:pt x="129664" y="0"/>
                </a:moveTo>
                <a:lnTo>
                  <a:pt x="0" y="0"/>
                </a:lnTo>
                <a:lnTo>
                  <a:pt x="0" y="238241"/>
                </a:lnTo>
                <a:lnTo>
                  <a:pt x="9700" y="290269"/>
                </a:lnTo>
                <a:lnTo>
                  <a:pt x="35575" y="327302"/>
                </a:lnTo>
                <a:lnTo>
                  <a:pt x="72781" y="349446"/>
                </a:lnTo>
                <a:lnTo>
                  <a:pt x="116478" y="356803"/>
                </a:lnTo>
                <a:lnTo>
                  <a:pt x="152843" y="353290"/>
                </a:lnTo>
                <a:lnTo>
                  <a:pt x="183233" y="342962"/>
                </a:lnTo>
                <a:lnTo>
                  <a:pt x="208266" y="326131"/>
                </a:lnTo>
                <a:lnTo>
                  <a:pt x="228561" y="303115"/>
                </a:lnTo>
                <a:lnTo>
                  <a:pt x="354930" y="303115"/>
                </a:lnTo>
                <a:lnTo>
                  <a:pt x="354930" y="250545"/>
                </a:lnTo>
                <a:lnTo>
                  <a:pt x="172519" y="250545"/>
                </a:lnTo>
                <a:lnTo>
                  <a:pt x="150061" y="245546"/>
                </a:lnTo>
                <a:lnTo>
                  <a:pt x="137081" y="231530"/>
                </a:lnTo>
                <a:lnTo>
                  <a:pt x="131106" y="209964"/>
                </a:lnTo>
                <a:lnTo>
                  <a:pt x="129722" y="183434"/>
                </a:lnTo>
                <a:lnTo>
                  <a:pt x="129664" y="0"/>
                </a:lnTo>
                <a:close/>
              </a:path>
              <a:path w="354964" h="356869">
                <a:moveTo>
                  <a:pt x="354930" y="303115"/>
                </a:moveTo>
                <a:lnTo>
                  <a:pt x="229660" y="303115"/>
                </a:lnTo>
                <a:lnTo>
                  <a:pt x="229660" y="347855"/>
                </a:lnTo>
                <a:lnTo>
                  <a:pt x="354930" y="347855"/>
                </a:lnTo>
                <a:lnTo>
                  <a:pt x="354930" y="303115"/>
                </a:lnTo>
                <a:close/>
              </a:path>
              <a:path w="354964" h="356869">
                <a:moveTo>
                  <a:pt x="354930" y="0"/>
                </a:moveTo>
                <a:lnTo>
                  <a:pt x="225265" y="0"/>
                </a:lnTo>
                <a:lnTo>
                  <a:pt x="225265" y="183434"/>
                </a:lnTo>
                <a:lnTo>
                  <a:pt x="220268" y="217514"/>
                </a:lnTo>
                <a:lnTo>
                  <a:pt x="207546" y="237961"/>
                </a:lnTo>
                <a:lnTo>
                  <a:pt x="190496" y="247923"/>
                </a:lnTo>
                <a:lnTo>
                  <a:pt x="172519" y="250545"/>
                </a:lnTo>
                <a:lnTo>
                  <a:pt x="354930" y="250545"/>
                </a:lnTo>
                <a:lnTo>
                  <a:pt x="35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51424" y="1208965"/>
            <a:ext cx="254000" cy="478790"/>
          </a:xfrm>
          <a:custGeom>
            <a:avLst/>
            <a:gdLst/>
            <a:ahLst/>
            <a:cxnLst/>
            <a:rect l="l" t="t" r="r" b="b"/>
            <a:pathLst>
              <a:path w="254000" h="478789">
                <a:moveTo>
                  <a:pt x="184606" y="212516"/>
                </a:moveTo>
                <a:lnTo>
                  <a:pt x="53843" y="212516"/>
                </a:lnTo>
                <a:lnTo>
                  <a:pt x="53843" y="478720"/>
                </a:lnTo>
                <a:lnTo>
                  <a:pt x="184606" y="478720"/>
                </a:lnTo>
                <a:lnTo>
                  <a:pt x="184606" y="212516"/>
                </a:lnTo>
                <a:close/>
              </a:path>
              <a:path w="254000" h="478789">
                <a:moveTo>
                  <a:pt x="250538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50538" y="212516"/>
                </a:lnTo>
                <a:lnTo>
                  <a:pt x="250538" y="130865"/>
                </a:lnTo>
                <a:close/>
              </a:path>
              <a:path w="254000" h="478789">
                <a:moveTo>
                  <a:pt x="194497" y="0"/>
                </a:moveTo>
                <a:lnTo>
                  <a:pt x="128428" y="5312"/>
                </a:lnTo>
                <a:lnTo>
                  <a:pt x="81314" y="32436"/>
                </a:lnTo>
                <a:lnTo>
                  <a:pt x="57689" y="78294"/>
                </a:lnTo>
                <a:lnTo>
                  <a:pt x="53843" y="130865"/>
                </a:lnTo>
                <a:lnTo>
                  <a:pt x="181310" y="130865"/>
                </a:lnTo>
                <a:lnTo>
                  <a:pt x="182718" y="110539"/>
                </a:lnTo>
                <a:lnTo>
                  <a:pt x="189277" y="97449"/>
                </a:lnTo>
                <a:lnTo>
                  <a:pt x="202017" y="90441"/>
                </a:lnTo>
                <a:lnTo>
                  <a:pt x="221969" y="88361"/>
                </a:lnTo>
                <a:lnTo>
                  <a:pt x="253836" y="88361"/>
                </a:lnTo>
                <a:lnTo>
                  <a:pt x="253836" y="2236"/>
                </a:lnTo>
                <a:lnTo>
                  <a:pt x="224166" y="698"/>
                </a:lnTo>
                <a:lnTo>
                  <a:pt x="209332" y="192"/>
                </a:lnTo>
                <a:lnTo>
                  <a:pt x="194497" y="0"/>
                </a:lnTo>
                <a:close/>
              </a:path>
              <a:path w="254000" h="478789">
                <a:moveTo>
                  <a:pt x="253836" y="88361"/>
                </a:moveTo>
                <a:lnTo>
                  <a:pt x="221969" y="88361"/>
                </a:lnTo>
                <a:lnTo>
                  <a:pt x="230038" y="88921"/>
                </a:lnTo>
                <a:lnTo>
                  <a:pt x="237902" y="90319"/>
                </a:lnTo>
                <a:lnTo>
                  <a:pt x="253836" y="93954"/>
                </a:lnTo>
                <a:lnTo>
                  <a:pt x="253836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00865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5270" y="242716"/>
                </a:moveTo>
                <a:lnTo>
                  <a:pt x="0" y="242716"/>
                </a:lnTo>
                <a:lnTo>
                  <a:pt x="10857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3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1" y="327579"/>
                </a:lnTo>
                <a:lnTo>
                  <a:pt x="334886" y="292449"/>
                </a:lnTo>
                <a:lnTo>
                  <a:pt x="336819" y="282981"/>
                </a:lnTo>
                <a:lnTo>
                  <a:pt x="175817" y="282981"/>
                </a:lnTo>
                <a:lnTo>
                  <a:pt x="164295" y="282352"/>
                </a:lnTo>
                <a:lnTo>
                  <a:pt x="129253" y="259493"/>
                </a:lnTo>
                <a:lnTo>
                  <a:pt x="126283" y="251524"/>
                </a:lnTo>
                <a:lnTo>
                  <a:pt x="125270" y="242716"/>
                </a:lnTo>
                <a:close/>
              </a:path>
              <a:path w="345439" h="365760">
                <a:moveTo>
                  <a:pt x="169223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30" y="33582"/>
                </a:lnTo>
                <a:lnTo>
                  <a:pt x="17951" y="65285"/>
                </a:lnTo>
                <a:lnTo>
                  <a:pt x="7692" y="110732"/>
                </a:lnTo>
                <a:lnTo>
                  <a:pt x="15590" y="150334"/>
                </a:lnTo>
                <a:lnTo>
                  <a:pt x="40382" y="180918"/>
                </a:lnTo>
                <a:lnTo>
                  <a:pt x="83718" y="203533"/>
                </a:lnTo>
                <a:lnTo>
                  <a:pt x="147246" y="219227"/>
                </a:lnTo>
                <a:lnTo>
                  <a:pt x="184539" y="226882"/>
                </a:lnTo>
                <a:lnTo>
                  <a:pt x="206585" y="234327"/>
                </a:lnTo>
                <a:lnTo>
                  <a:pt x="217092" y="243450"/>
                </a:lnTo>
                <a:lnTo>
                  <a:pt x="219771" y="256137"/>
                </a:lnTo>
                <a:lnTo>
                  <a:pt x="215221" y="268825"/>
                </a:lnTo>
                <a:lnTo>
                  <a:pt x="203975" y="277109"/>
                </a:lnTo>
                <a:lnTo>
                  <a:pt x="189639" y="281618"/>
                </a:lnTo>
                <a:lnTo>
                  <a:pt x="175817" y="282981"/>
                </a:lnTo>
                <a:lnTo>
                  <a:pt x="336819" y="282981"/>
                </a:lnTo>
                <a:lnTo>
                  <a:pt x="345039" y="242716"/>
                </a:lnTo>
                <a:lnTo>
                  <a:pt x="338343" y="205333"/>
                </a:lnTo>
                <a:lnTo>
                  <a:pt x="320316" y="177702"/>
                </a:lnTo>
                <a:lnTo>
                  <a:pt x="294047" y="158251"/>
                </a:lnTo>
                <a:lnTo>
                  <a:pt x="262627" y="145406"/>
                </a:lnTo>
                <a:lnTo>
                  <a:pt x="229781" y="136335"/>
                </a:lnTo>
                <a:lnTo>
                  <a:pt x="169446" y="124486"/>
                </a:lnTo>
                <a:lnTo>
                  <a:pt x="148343" y="118561"/>
                </a:lnTo>
                <a:lnTo>
                  <a:pt x="140652" y="115205"/>
                </a:lnTo>
                <a:lnTo>
                  <a:pt x="132961" y="110732"/>
                </a:lnTo>
                <a:lnTo>
                  <a:pt x="132961" y="100666"/>
                </a:lnTo>
                <a:lnTo>
                  <a:pt x="136515" y="86562"/>
                </a:lnTo>
                <a:lnTo>
                  <a:pt x="145734" y="78435"/>
                </a:lnTo>
                <a:lnTo>
                  <a:pt x="158457" y="74713"/>
                </a:lnTo>
                <a:lnTo>
                  <a:pt x="172520" y="73821"/>
                </a:lnTo>
                <a:lnTo>
                  <a:pt x="326192" y="73821"/>
                </a:lnTo>
                <a:lnTo>
                  <a:pt x="323697" y="63853"/>
                </a:lnTo>
                <a:lnTo>
                  <a:pt x="296524" y="32374"/>
                </a:lnTo>
                <a:lnTo>
                  <a:pt x="258486" y="12813"/>
                </a:lnTo>
                <a:lnTo>
                  <a:pt x="214435" y="2809"/>
                </a:lnTo>
                <a:lnTo>
                  <a:pt x="169223" y="0"/>
                </a:lnTo>
                <a:close/>
              </a:path>
              <a:path w="345439" h="365760">
                <a:moveTo>
                  <a:pt x="326192" y="73821"/>
                </a:moveTo>
                <a:lnTo>
                  <a:pt x="172520" y="73821"/>
                </a:lnTo>
                <a:lnTo>
                  <a:pt x="180555" y="74450"/>
                </a:lnTo>
                <a:lnTo>
                  <a:pt x="188178" y="76338"/>
                </a:lnTo>
                <a:lnTo>
                  <a:pt x="216474" y="109613"/>
                </a:lnTo>
                <a:lnTo>
                  <a:pt x="335152" y="109613"/>
                </a:lnTo>
                <a:lnTo>
                  <a:pt x="326192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47005" y="1208965"/>
            <a:ext cx="252729" cy="478790"/>
          </a:xfrm>
          <a:custGeom>
            <a:avLst/>
            <a:gdLst/>
            <a:ahLst/>
            <a:cxnLst/>
            <a:rect l="l" t="t" r="r" b="b"/>
            <a:pathLst>
              <a:path w="252729" h="478789">
                <a:moveTo>
                  <a:pt x="183507" y="212516"/>
                </a:moveTo>
                <a:lnTo>
                  <a:pt x="53844" y="212516"/>
                </a:lnTo>
                <a:lnTo>
                  <a:pt x="53844" y="478720"/>
                </a:lnTo>
                <a:lnTo>
                  <a:pt x="183507" y="478720"/>
                </a:lnTo>
                <a:lnTo>
                  <a:pt x="183507" y="212516"/>
                </a:lnTo>
                <a:close/>
              </a:path>
              <a:path w="252729" h="478789">
                <a:moveTo>
                  <a:pt x="249440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49440" y="212516"/>
                </a:lnTo>
                <a:lnTo>
                  <a:pt x="249440" y="130865"/>
                </a:lnTo>
                <a:close/>
              </a:path>
              <a:path w="252729" h="478789">
                <a:moveTo>
                  <a:pt x="194495" y="0"/>
                </a:moveTo>
                <a:lnTo>
                  <a:pt x="128290" y="5312"/>
                </a:lnTo>
                <a:lnTo>
                  <a:pt x="80215" y="32436"/>
                </a:lnTo>
                <a:lnTo>
                  <a:pt x="56727" y="78294"/>
                </a:lnTo>
                <a:lnTo>
                  <a:pt x="53482" y="104475"/>
                </a:lnTo>
                <a:lnTo>
                  <a:pt x="53844" y="130865"/>
                </a:lnTo>
                <a:lnTo>
                  <a:pt x="181310" y="130865"/>
                </a:lnTo>
                <a:lnTo>
                  <a:pt x="182255" y="110539"/>
                </a:lnTo>
                <a:lnTo>
                  <a:pt x="188865" y="97449"/>
                </a:lnTo>
                <a:lnTo>
                  <a:pt x="201861" y="90441"/>
                </a:lnTo>
                <a:lnTo>
                  <a:pt x="221966" y="88361"/>
                </a:lnTo>
                <a:lnTo>
                  <a:pt x="252733" y="88361"/>
                </a:lnTo>
                <a:lnTo>
                  <a:pt x="252733" y="2236"/>
                </a:lnTo>
                <a:lnTo>
                  <a:pt x="223616" y="698"/>
                </a:lnTo>
                <a:lnTo>
                  <a:pt x="209158" y="192"/>
                </a:lnTo>
                <a:lnTo>
                  <a:pt x="194495" y="0"/>
                </a:lnTo>
                <a:close/>
              </a:path>
              <a:path w="252729" h="478789">
                <a:moveTo>
                  <a:pt x="252733" y="88361"/>
                </a:moveTo>
                <a:lnTo>
                  <a:pt x="221966" y="88361"/>
                </a:lnTo>
                <a:lnTo>
                  <a:pt x="229556" y="88921"/>
                </a:lnTo>
                <a:lnTo>
                  <a:pt x="237351" y="90319"/>
                </a:lnTo>
                <a:lnTo>
                  <a:pt x="252733" y="93954"/>
                </a:lnTo>
                <a:lnTo>
                  <a:pt x="252733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95345" y="1330882"/>
            <a:ext cx="369570" cy="365760"/>
          </a:xfrm>
          <a:custGeom>
            <a:avLst/>
            <a:gdLst/>
            <a:ahLst/>
            <a:cxnLst/>
            <a:rect l="l" t="t" r="r" b="b"/>
            <a:pathLst>
              <a:path w="369570" h="365760">
                <a:moveTo>
                  <a:pt x="349248" y="78296"/>
                </a:moveTo>
                <a:lnTo>
                  <a:pt x="185708" y="78296"/>
                </a:lnTo>
                <a:lnTo>
                  <a:pt x="201211" y="80061"/>
                </a:lnTo>
                <a:lnTo>
                  <a:pt x="214962" y="85705"/>
                </a:lnTo>
                <a:lnTo>
                  <a:pt x="224800" y="95754"/>
                </a:lnTo>
                <a:lnTo>
                  <a:pt x="228560" y="110732"/>
                </a:lnTo>
                <a:lnTo>
                  <a:pt x="225367" y="123944"/>
                </a:lnTo>
                <a:lnTo>
                  <a:pt x="217023" y="132542"/>
                </a:lnTo>
                <a:lnTo>
                  <a:pt x="205382" y="137785"/>
                </a:lnTo>
                <a:lnTo>
                  <a:pt x="192298" y="140931"/>
                </a:lnTo>
                <a:lnTo>
                  <a:pt x="113141" y="153277"/>
                </a:lnTo>
                <a:lnTo>
                  <a:pt x="71425" y="164141"/>
                </a:lnTo>
                <a:lnTo>
                  <a:pt x="35204" y="183021"/>
                </a:lnTo>
                <a:lnTo>
                  <a:pt x="9665" y="213583"/>
                </a:lnTo>
                <a:lnTo>
                  <a:pt x="0" y="259493"/>
                </a:lnTo>
                <a:lnTo>
                  <a:pt x="9443" y="307239"/>
                </a:lnTo>
                <a:lnTo>
                  <a:pt x="35163" y="340305"/>
                </a:lnTo>
                <a:lnTo>
                  <a:pt x="73245" y="359530"/>
                </a:lnTo>
                <a:lnTo>
                  <a:pt x="119774" y="365752"/>
                </a:lnTo>
                <a:lnTo>
                  <a:pt x="151161" y="363672"/>
                </a:lnTo>
                <a:lnTo>
                  <a:pt x="180487" y="356664"/>
                </a:lnTo>
                <a:lnTo>
                  <a:pt x="206929" y="343574"/>
                </a:lnTo>
                <a:lnTo>
                  <a:pt x="229661" y="323248"/>
                </a:lnTo>
                <a:lnTo>
                  <a:pt x="357090" y="323248"/>
                </a:lnTo>
                <a:lnTo>
                  <a:pt x="356167" y="319333"/>
                </a:lnTo>
                <a:lnTo>
                  <a:pt x="354227" y="298921"/>
                </a:lnTo>
                <a:lnTo>
                  <a:pt x="353984" y="286337"/>
                </a:lnTo>
                <a:lnTo>
                  <a:pt x="173619" y="286337"/>
                </a:lnTo>
                <a:lnTo>
                  <a:pt x="157068" y="283646"/>
                </a:lnTo>
                <a:lnTo>
                  <a:pt x="144226" y="276550"/>
                </a:lnTo>
                <a:lnTo>
                  <a:pt x="135916" y="266519"/>
                </a:lnTo>
                <a:lnTo>
                  <a:pt x="132963" y="255019"/>
                </a:lnTo>
                <a:lnTo>
                  <a:pt x="135658" y="240111"/>
                </a:lnTo>
                <a:lnTo>
                  <a:pt x="143813" y="229713"/>
                </a:lnTo>
                <a:lnTo>
                  <a:pt x="157531" y="222460"/>
                </a:lnTo>
                <a:lnTo>
                  <a:pt x="176917" y="216990"/>
                </a:lnTo>
                <a:lnTo>
                  <a:pt x="190086" y="213582"/>
                </a:lnTo>
                <a:lnTo>
                  <a:pt x="203151" y="209859"/>
                </a:lnTo>
                <a:lnTo>
                  <a:pt x="216010" y="205507"/>
                </a:lnTo>
                <a:lnTo>
                  <a:pt x="228560" y="200212"/>
                </a:lnTo>
                <a:lnTo>
                  <a:pt x="353833" y="200212"/>
                </a:lnTo>
                <a:lnTo>
                  <a:pt x="353775" y="132542"/>
                </a:lnTo>
                <a:lnTo>
                  <a:pt x="353156" y="102400"/>
                </a:lnTo>
                <a:lnTo>
                  <a:pt x="349248" y="78296"/>
                </a:lnTo>
                <a:close/>
              </a:path>
              <a:path w="369570" h="365760">
                <a:moveTo>
                  <a:pt x="357090" y="323248"/>
                </a:moveTo>
                <a:lnTo>
                  <a:pt x="231857" y="323248"/>
                </a:lnTo>
                <a:lnTo>
                  <a:pt x="231618" y="331322"/>
                </a:lnTo>
                <a:lnTo>
                  <a:pt x="232409" y="340025"/>
                </a:lnTo>
                <a:lnTo>
                  <a:pt x="234023" y="348729"/>
                </a:lnTo>
                <a:lnTo>
                  <a:pt x="236255" y="356803"/>
                </a:lnTo>
                <a:lnTo>
                  <a:pt x="369214" y="356803"/>
                </a:lnTo>
                <a:lnTo>
                  <a:pt x="360784" y="338907"/>
                </a:lnTo>
                <a:lnTo>
                  <a:pt x="357090" y="323248"/>
                </a:lnTo>
                <a:close/>
              </a:path>
              <a:path w="369570" h="365760">
                <a:moveTo>
                  <a:pt x="353833" y="200212"/>
                </a:moveTo>
                <a:lnTo>
                  <a:pt x="228560" y="200212"/>
                </a:lnTo>
                <a:lnTo>
                  <a:pt x="228560" y="232649"/>
                </a:lnTo>
                <a:lnTo>
                  <a:pt x="223221" y="256138"/>
                </a:lnTo>
                <a:lnTo>
                  <a:pt x="211391" y="272915"/>
                </a:lnTo>
                <a:lnTo>
                  <a:pt x="194411" y="282982"/>
                </a:lnTo>
                <a:lnTo>
                  <a:pt x="173619" y="286337"/>
                </a:lnTo>
                <a:lnTo>
                  <a:pt x="353984" y="286337"/>
                </a:lnTo>
                <a:lnTo>
                  <a:pt x="353919" y="282982"/>
                </a:lnTo>
                <a:lnTo>
                  <a:pt x="353833" y="200212"/>
                </a:lnTo>
                <a:close/>
              </a:path>
              <a:path w="369570" h="365760">
                <a:moveTo>
                  <a:pt x="191202" y="0"/>
                </a:moveTo>
                <a:lnTo>
                  <a:pt x="142114" y="2415"/>
                </a:lnTo>
                <a:lnTo>
                  <a:pt x="95452" y="11811"/>
                </a:lnTo>
                <a:lnTo>
                  <a:pt x="55752" y="31407"/>
                </a:lnTo>
                <a:lnTo>
                  <a:pt x="27551" y="64426"/>
                </a:lnTo>
                <a:lnTo>
                  <a:pt x="15385" y="114087"/>
                </a:lnTo>
                <a:lnTo>
                  <a:pt x="136256" y="114087"/>
                </a:lnTo>
                <a:lnTo>
                  <a:pt x="138729" y="101888"/>
                </a:lnTo>
                <a:lnTo>
                  <a:pt x="146147" y="90319"/>
                </a:lnTo>
                <a:lnTo>
                  <a:pt x="160982" y="81686"/>
                </a:lnTo>
                <a:lnTo>
                  <a:pt x="185708" y="78296"/>
                </a:lnTo>
                <a:lnTo>
                  <a:pt x="349248" y="78296"/>
                </a:lnTo>
                <a:lnTo>
                  <a:pt x="348053" y="70921"/>
                </a:lnTo>
                <a:lnTo>
                  <a:pt x="333915" y="42922"/>
                </a:lnTo>
                <a:lnTo>
                  <a:pt x="306133" y="20423"/>
                </a:lnTo>
                <a:lnTo>
                  <a:pt x="260098" y="5442"/>
                </a:lnTo>
                <a:lnTo>
                  <a:pt x="19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3240" y="1330882"/>
            <a:ext cx="363855" cy="365760"/>
          </a:xfrm>
          <a:custGeom>
            <a:avLst/>
            <a:gdLst/>
            <a:ahLst/>
            <a:cxnLst/>
            <a:rect l="l" t="t" r="r" b="b"/>
            <a:pathLst>
              <a:path w="363854" h="365760">
                <a:moveTo>
                  <a:pt x="185707" y="0"/>
                </a:moveTo>
                <a:lnTo>
                  <a:pt x="136086" y="5892"/>
                </a:lnTo>
                <a:lnTo>
                  <a:pt x="91653" y="22908"/>
                </a:lnTo>
                <a:lnTo>
                  <a:pt x="54119" y="50053"/>
                </a:lnTo>
                <a:lnTo>
                  <a:pt x="25192" y="86332"/>
                </a:lnTo>
                <a:lnTo>
                  <a:pt x="6583" y="130751"/>
                </a:lnTo>
                <a:lnTo>
                  <a:pt x="0" y="182316"/>
                </a:lnTo>
                <a:lnTo>
                  <a:pt x="6583" y="234353"/>
                </a:lnTo>
                <a:lnTo>
                  <a:pt x="25192" y="279088"/>
                </a:lnTo>
                <a:lnTo>
                  <a:pt x="54119" y="315558"/>
                </a:lnTo>
                <a:lnTo>
                  <a:pt x="91653" y="342801"/>
                </a:lnTo>
                <a:lnTo>
                  <a:pt x="136086" y="359854"/>
                </a:lnTo>
                <a:lnTo>
                  <a:pt x="185707" y="365752"/>
                </a:lnTo>
                <a:lnTo>
                  <a:pt x="238399" y="359416"/>
                </a:lnTo>
                <a:lnTo>
                  <a:pt x="284446" y="340840"/>
                </a:lnTo>
                <a:lnTo>
                  <a:pt x="321948" y="310667"/>
                </a:lnTo>
                <a:lnTo>
                  <a:pt x="349007" y="269542"/>
                </a:lnTo>
                <a:lnTo>
                  <a:pt x="349322" y="268442"/>
                </a:lnTo>
                <a:lnTo>
                  <a:pt x="187904" y="268442"/>
                </a:lnTo>
                <a:lnTo>
                  <a:pt x="158116" y="260962"/>
                </a:lnTo>
                <a:lnTo>
                  <a:pt x="140792" y="241318"/>
                </a:lnTo>
                <a:lnTo>
                  <a:pt x="132741" y="213705"/>
                </a:lnTo>
                <a:lnTo>
                  <a:pt x="130766" y="182316"/>
                </a:lnTo>
                <a:lnTo>
                  <a:pt x="132741" y="151400"/>
                </a:lnTo>
                <a:lnTo>
                  <a:pt x="140792" y="123734"/>
                </a:lnTo>
                <a:lnTo>
                  <a:pt x="158116" y="103829"/>
                </a:lnTo>
                <a:lnTo>
                  <a:pt x="187904" y="96191"/>
                </a:lnTo>
                <a:lnTo>
                  <a:pt x="348518" y="96191"/>
                </a:lnTo>
                <a:lnTo>
                  <a:pt x="346862" y="89337"/>
                </a:lnTo>
                <a:lnTo>
                  <a:pt x="320524" y="49768"/>
                </a:lnTo>
                <a:lnTo>
                  <a:pt x="283057" y="21904"/>
                </a:lnTo>
                <a:lnTo>
                  <a:pt x="237204" y="5422"/>
                </a:lnTo>
                <a:lnTo>
                  <a:pt x="185707" y="0"/>
                </a:lnTo>
                <a:close/>
              </a:path>
              <a:path w="363854" h="365760">
                <a:moveTo>
                  <a:pt x="363725" y="218108"/>
                </a:moveTo>
                <a:lnTo>
                  <a:pt x="238452" y="218108"/>
                </a:lnTo>
                <a:lnTo>
                  <a:pt x="233645" y="237298"/>
                </a:lnTo>
                <a:lnTo>
                  <a:pt x="223068" y="253341"/>
                </a:lnTo>
                <a:lnTo>
                  <a:pt x="207546" y="264352"/>
                </a:lnTo>
                <a:lnTo>
                  <a:pt x="187904" y="268442"/>
                </a:lnTo>
                <a:lnTo>
                  <a:pt x="349322" y="268442"/>
                </a:lnTo>
                <a:lnTo>
                  <a:pt x="363725" y="218108"/>
                </a:lnTo>
                <a:close/>
              </a:path>
              <a:path w="363854" h="365760">
                <a:moveTo>
                  <a:pt x="348518" y="96191"/>
                </a:moveTo>
                <a:lnTo>
                  <a:pt x="187904" y="96191"/>
                </a:lnTo>
                <a:lnTo>
                  <a:pt x="198000" y="96995"/>
                </a:lnTo>
                <a:lnTo>
                  <a:pt x="206859" y="99267"/>
                </a:lnTo>
                <a:lnTo>
                  <a:pt x="233696" y="130655"/>
                </a:lnTo>
                <a:lnTo>
                  <a:pt x="235155" y="140931"/>
                </a:lnTo>
                <a:lnTo>
                  <a:pt x="359327" y="140931"/>
                </a:lnTo>
                <a:lnTo>
                  <a:pt x="348518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81026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5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5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5" h="478789">
                <a:moveTo>
                  <a:pt x="238452" y="121916"/>
                </a:moveTo>
                <a:lnTo>
                  <a:pt x="201710" y="125307"/>
                </a:lnTo>
                <a:lnTo>
                  <a:pt x="172796" y="134779"/>
                </a:lnTo>
                <a:lnTo>
                  <a:pt x="150062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68924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40" h="365760">
                <a:moveTo>
                  <a:pt x="125268" y="242716"/>
                </a:moveTo>
                <a:lnTo>
                  <a:pt x="0" y="242716"/>
                </a:lnTo>
                <a:lnTo>
                  <a:pt x="10856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2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2" y="327579"/>
                </a:lnTo>
                <a:lnTo>
                  <a:pt x="334888" y="292449"/>
                </a:lnTo>
                <a:lnTo>
                  <a:pt x="336821" y="282981"/>
                </a:lnTo>
                <a:lnTo>
                  <a:pt x="175816" y="282981"/>
                </a:lnTo>
                <a:lnTo>
                  <a:pt x="164296" y="282352"/>
                </a:lnTo>
                <a:lnTo>
                  <a:pt x="129252" y="259493"/>
                </a:lnTo>
                <a:lnTo>
                  <a:pt x="126281" y="251524"/>
                </a:lnTo>
                <a:lnTo>
                  <a:pt x="125268" y="242716"/>
                </a:lnTo>
                <a:close/>
              </a:path>
              <a:path w="345440" h="365760">
                <a:moveTo>
                  <a:pt x="169222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29" y="33582"/>
                </a:lnTo>
                <a:lnTo>
                  <a:pt x="17949" y="65285"/>
                </a:lnTo>
                <a:lnTo>
                  <a:pt x="7690" y="110732"/>
                </a:lnTo>
                <a:lnTo>
                  <a:pt x="15606" y="150334"/>
                </a:lnTo>
                <a:lnTo>
                  <a:pt x="40520" y="180918"/>
                </a:lnTo>
                <a:lnTo>
                  <a:pt x="84183" y="203533"/>
                </a:lnTo>
                <a:lnTo>
                  <a:pt x="148346" y="219227"/>
                </a:lnTo>
                <a:lnTo>
                  <a:pt x="185002" y="226882"/>
                </a:lnTo>
                <a:lnTo>
                  <a:pt x="206720" y="234327"/>
                </a:lnTo>
                <a:lnTo>
                  <a:pt x="217108" y="243450"/>
                </a:lnTo>
                <a:lnTo>
                  <a:pt x="219769" y="256137"/>
                </a:lnTo>
                <a:lnTo>
                  <a:pt x="215219" y="268825"/>
                </a:lnTo>
                <a:lnTo>
                  <a:pt x="203973" y="277109"/>
                </a:lnTo>
                <a:lnTo>
                  <a:pt x="189637" y="281618"/>
                </a:lnTo>
                <a:lnTo>
                  <a:pt x="175816" y="282981"/>
                </a:lnTo>
                <a:lnTo>
                  <a:pt x="336821" y="282981"/>
                </a:lnTo>
                <a:lnTo>
                  <a:pt x="345041" y="242716"/>
                </a:lnTo>
                <a:lnTo>
                  <a:pt x="338345" y="205333"/>
                </a:lnTo>
                <a:lnTo>
                  <a:pt x="320316" y="177702"/>
                </a:lnTo>
                <a:lnTo>
                  <a:pt x="294046" y="158251"/>
                </a:lnTo>
                <a:lnTo>
                  <a:pt x="262626" y="145406"/>
                </a:lnTo>
                <a:lnTo>
                  <a:pt x="229780" y="136335"/>
                </a:lnTo>
                <a:lnTo>
                  <a:pt x="169447" y="124486"/>
                </a:lnTo>
                <a:lnTo>
                  <a:pt x="148346" y="118561"/>
                </a:lnTo>
                <a:lnTo>
                  <a:pt x="132960" y="110732"/>
                </a:lnTo>
                <a:lnTo>
                  <a:pt x="132960" y="100666"/>
                </a:lnTo>
                <a:lnTo>
                  <a:pt x="136668" y="86562"/>
                </a:lnTo>
                <a:lnTo>
                  <a:pt x="146146" y="78435"/>
                </a:lnTo>
                <a:lnTo>
                  <a:pt x="158920" y="74713"/>
                </a:lnTo>
                <a:lnTo>
                  <a:pt x="172519" y="73821"/>
                </a:lnTo>
                <a:lnTo>
                  <a:pt x="326190" y="73821"/>
                </a:lnTo>
                <a:lnTo>
                  <a:pt x="323695" y="63853"/>
                </a:lnTo>
                <a:lnTo>
                  <a:pt x="296522" y="32374"/>
                </a:lnTo>
                <a:lnTo>
                  <a:pt x="258484" y="12813"/>
                </a:lnTo>
                <a:lnTo>
                  <a:pt x="214433" y="2809"/>
                </a:lnTo>
                <a:lnTo>
                  <a:pt x="169222" y="0"/>
                </a:lnTo>
                <a:close/>
              </a:path>
              <a:path w="345440" h="365760">
                <a:moveTo>
                  <a:pt x="326190" y="73821"/>
                </a:moveTo>
                <a:lnTo>
                  <a:pt x="172519" y="73821"/>
                </a:lnTo>
                <a:lnTo>
                  <a:pt x="180709" y="74450"/>
                </a:lnTo>
                <a:lnTo>
                  <a:pt x="188589" y="76338"/>
                </a:lnTo>
                <a:lnTo>
                  <a:pt x="216476" y="109613"/>
                </a:lnTo>
                <a:lnTo>
                  <a:pt x="335150" y="109613"/>
                </a:lnTo>
                <a:lnTo>
                  <a:pt x="326190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32645" y="1330882"/>
            <a:ext cx="363220" cy="365760"/>
          </a:xfrm>
          <a:custGeom>
            <a:avLst/>
            <a:gdLst/>
            <a:ahLst/>
            <a:cxnLst/>
            <a:rect l="l" t="t" r="r" b="b"/>
            <a:pathLst>
              <a:path w="363220" h="365760">
                <a:moveTo>
                  <a:pt x="184607" y="0"/>
                </a:moveTo>
                <a:lnTo>
                  <a:pt x="135448" y="5892"/>
                </a:lnTo>
                <a:lnTo>
                  <a:pt x="91326" y="22908"/>
                </a:lnTo>
                <a:lnTo>
                  <a:pt x="53980" y="50053"/>
                </a:lnTo>
                <a:lnTo>
                  <a:pt x="25151" y="86332"/>
                </a:lnTo>
                <a:lnTo>
                  <a:pt x="6577" y="130751"/>
                </a:lnTo>
                <a:lnTo>
                  <a:pt x="0" y="182316"/>
                </a:lnTo>
                <a:lnTo>
                  <a:pt x="6577" y="234353"/>
                </a:lnTo>
                <a:lnTo>
                  <a:pt x="25151" y="279088"/>
                </a:lnTo>
                <a:lnTo>
                  <a:pt x="53980" y="315558"/>
                </a:lnTo>
                <a:lnTo>
                  <a:pt x="91326" y="342801"/>
                </a:lnTo>
                <a:lnTo>
                  <a:pt x="135448" y="359854"/>
                </a:lnTo>
                <a:lnTo>
                  <a:pt x="184607" y="365752"/>
                </a:lnTo>
                <a:lnTo>
                  <a:pt x="237405" y="359416"/>
                </a:lnTo>
                <a:lnTo>
                  <a:pt x="283663" y="340840"/>
                </a:lnTo>
                <a:lnTo>
                  <a:pt x="321323" y="310667"/>
                </a:lnTo>
                <a:lnTo>
                  <a:pt x="348328" y="269542"/>
                </a:lnTo>
                <a:lnTo>
                  <a:pt x="348634" y="268442"/>
                </a:lnTo>
                <a:lnTo>
                  <a:pt x="187905" y="268442"/>
                </a:lnTo>
                <a:lnTo>
                  <a:pt x="157481" y="260962"/>
                </a:lnTo>
                <a:lnTo>
                  <a:pt x="139831" y="241318"/>
                </a:lnTo>
                <a:lnTo>
                  <a:pt x="131658" y="213705"/>
                </a:lnTo>
                <a:lnTo>
                  <a:pt x="129667" y="182316"/>
                </a:lnTo>
                <a:lnTo>
                  <a:pt x="131658" y="151400"/>
                </a:lnTo>
                <a:lnTo>
                  <a:pt x="139831" y="123734"/>
                </a:lnTo>
                <a:lnTo>
                  <a:pt x="157481" y="103829"/>
                </a:lnTo>
                <a:lnTo>
                  <a:pt x="187905" y="96191"/>
                </a:lnTo>
                <a:lnTo>
                  <a:pt x="347510" y="96191"/>
                </a:lnTo>
                <a:lnTo>
                  <a:pt x="345867" y="89337"/>
                </a:lnTo>
                <a:lnTo>
                  <a:pt x="319741" y="49768"/>
                </a:lnTo>
                <a:lnTo>
                  <a:pt x="282433" y="21904"/>
                </a:lnTo>
                <a:lnTo>
                  <a:pt x="236527" y="5422"/>
                </a:lnTo>
                <a:lnTo>
                  <a:pt x="184607" y="0"/>
                </a:lnTo>
                <a:close/>
              </a:path>
              <a:path w="363220" h="365760">
                <a:moveTo>
                  <a:pt x="362621" y="218108"/>
                </a:moveTo>
                <a:lnTo>
                  <a:pt x="238453" y="218108"/>
                </a:lnTo>
                <a:lnTo>
                  <a:pt x="233027" y="237298"/>
                </a:lnTo>
                <a:lnTo>
                  <a:pt x="222244" y="253341"/>
                </a:lnTo>
                <a:lnTo>
                  <a:pt x="206928" y="264352"/>
                </a:lnTo>
                <a:lnTo>
                  <a:pt x="187905" y="268442"/>
                </a:lnTo>
                <a:lnTo>
                  <a:pt x="348634" y="268442"/>
                </a:lnTo>
                <a:lnTo>
                  <a:pt x="362621" y="218108"/>
                </a:lnTo>
                <a:close/>
              </a:path>
              <a:path w="363220" h="365760">
                <a:moveTo>
                  <a:pt x="347510" y="96191"/>
                </a:moveTo>
                <a:lnTo>
                  <a:pt x="187905" y="96191"/>
                </a:lnTo>
                <a:lnTo>
                  <a:pt x="197382" y="96995"/>
                </a:lnTo>
                <a:lnTo>
                  <a:pt x="206035" y="99267"/>
                </a:lnTo>
                <a:lnTo>
                  <a:pt x="233541" y="130655"/>
                </a:lnTo>
                <a:lnTo>
                  <a:pt x="235156" y="140931"/>
                </a:lnTo>
                <a:lnTo>
                  <a:pt x="358227" y="140931"/>
                </a:lnTo>
                <a:lnTo>
                  <a:pt x="347510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29331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4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4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4" h="478789">
                <a:moveTo>
                  <a:pt x="238452" y="121916"/>
                </a:moveTo>
                <a:lnTo>
                  <a:pt x="201864" y="125307"/>
                </a:lnTo>
                <a:lnTo>
                  <a:pt x="173208" y="134779"/>
                </a:lnTo>
                <a:lnTo>
                  <a:pt x="150526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37008" y="1339830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69">
                <a:moveTo>
                  <a:pt x="130763" y="0"/>
                </a:moveTo>
                <a:lnTo>
                  <a:pt x="0" y="0"/>
                </a:lnTo>
                <a:lnTo>
                  <a:pt x="0" y="238241"/>
                </a:lnTo>
                <a:lnTo>
                  <a:pt x="9718" y="290269"/>
                </a:lnTo>
                <a:lnTo>
                  <a:pt x="35713" y="327302"/>
                </a:lnTo>
                <a:lnTo>
                  <a:pt x="73245" y="349446"/>
                </a:lnTo>
                <a:lnTo>
                  <a:pt x="117577" y="356803"/>
                </a:lnTo>
                <a:lnTo>
                  <a:pt x="153306" y="353290"/>
                </a:lnTo>
                <a:lnTo>
                  <a:pt x="183370" y="342962"/>
                </a:lnTo>
                <a:lnTo>
                  <a:pt x="208283" y="326131"/>
                </a:lnTo>
                <a:lnTo>
                  <a:pt x="228560" y="303115"/>
                </a:lnTo>
                <a:lnTo>
                  <a:pt x="356026" y="303115"/>
                </a:lnTo>
                <a:lnTo>
                  <a:pt x="356026" y="250545"/>
                </a:lnTo>
                <a:lnTo>
                  <a:pt x="173619" y="250545"/>
                </a:lnTo>
                <a:lnTo>
                  <a:pt x="150697" y="245546"/>
                </a:lnTo>
                <a:lnTo>
                  <a:pt x="137768" y="231530"/>
                </a:lnTo>
                <a:lnTo>
                  <a:pt x="132051" y="209964"/>
                </a:lnTo>
                <a:lnTo>
                  <a:pt x="130815" y="183434"/>
                </a:lnTo>
                <a:lnTo>
                  <a:pt x="130763" y="0"/>
                </a:lnTo>
                <a:close/>
              </a:path>
              <a:path w="356234" h="356869">
                <a:moveTo>
                  <a:pt x="356026" y="303115"/>
                </a:moveTo>
                <a:lnTo>
                  <a:pt x="229661" y="303115"/>
                </a:lnTo>
                <a:lnTo>
                  <a:pt x="229661" y="347855"/>
                </a:lnTo>
                <a:lnTo>
                  <a:pt x="356026" y="347855"/>
                </a:lnTo>
                <a:lnTo>
                  <a:pt x="356026" y="303115"/>
                </a:lnTo>
                <a:close/>
              </a:path>
              <a:path w="356234" h="356869">
                <a:moveTo>
                  <a:pt x="356026" y="0"/>
                </a:moveTo>
                <a:lnTo>
                  <a:pt x="225264" y="0"/>
                </a:lnTo>
                <a:lnTo>
                  <a:pt x="225264" y="183434"/>
                </a:lnTo>
                <a:lnTo>
                  <a:pt x="220285" y="217514"/>
                </a:lnTo>
                <a:lnTo>
                  <a:pt x="207683" y="237961"/>
                </a:lnTo>
                <a:lnTo>
                  <a:pt x="190960" y="247923"/>
                </a:lnTo>
                <a:lnTo>
                  <a:pt x="173619" y="250545"/>
                </a:lnTo>
                <a:lnTo>
                  <a:pt x="356026" y="250545"/>
                </a:lnTo>
                <a:lnTo>
                  <a:pt x="356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46880" y="1208965"/>
            <a:ext cx="130810" cy="478790"/>
          </a:xfrm>
          <a:custGeom>
            <a:avLst/>
            <a:gdLst/>
            <a:ahLst/>
            <a:cxnLst/>
            <a:rect l="l" t="t" r="r" b="b"/>
            <a:pathLst>
              <a:path w="130809" h="478789">
                <a:moveTo>
                  <a:pt x="0" y="0"/>
                </a:moveTo>
                <a:lnTo>
                  <a:pt x="130762" y="0"/>
                </a:lnTo>
                <a:lnTo>
                  <a:pt x="130762" y="478720"/>
                </a:lnTo>
                <a:lnTo>
                  <a:pt x="0" y="478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17202" y="1330882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181313" y="0"/>
                </a:moveTo>
                <a:lnTo>
                  <a:pt x="130108" y="6597"/>
                </a:lnTo>
                <a:lnTo>
                  <a:pt x="85955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7" y="304028"/>
                </a:lnTo>
                <a:lnTo>
                  <a:pt x="70481" y="330622"/>
                </a:lnTo>
                <a:lnTo>
                  <a:pt x="106122" y="349956"/>
                </a:lnTo>
                <a:lnTo>
                  <a:pt x="147049" y="361757"/>
                </a:lnTo>
                <a:lnTo>
                  <a:pt x="192301" y="365752"/>
                </a:lnTo>
                <a:lnTo>
                  <a:pt x="237591" y="361430"/>
                </a:lnTo>
                <a:lnTo>
                  <a:pt x="279822" y="348357"/>
                </a:lnTo>
                <a:lnTo>
                  <a:pt x="316989" y="326371"/>
                </a:lnTo>
                <a:lnTo>
                  <a:pt x="347090" y="295312"/>
                </a:lnTo>
                <a:lnTo>
                  <a:pt x="355276" y="279627"/>
                </a:lnTo>
                <a:lnTo>
                  <a:pt x="191201" y="279627"/>
                </a:lnTo>
                <a:lnTo>
                  <a:pt x="164211" y="274646"/>
                </a:lnTo>
                <a:lnTo>
                  <a:pt x="144226" y="260752"/>
                </a:lnTo>
                <a:lnTo>
                  <a:pt x="131246" y="239517"/>
                </a:lnTo>
                <a:lnTo>
                  <a:pt x="125272" y="212516"/>
                </a:lnTo>
                <a:lnTo>
                  <a:pt x="374713" y="212516"/>
                </a:lnTo>
                <a:lnTo>
                  <a:pt x="371092" y="158129"/>
                </a:lnTo>
                <a:lnTo>
                  <a:pt x="367561" y="143169"/>
                </a:lnTo>
                <a:lnTo>
                  <a:pt x="125272" y="143169"/>
                </a:lnTo>
                <a:lnTo>
                  <a:pt x="133117" y="118037"/>
                </a:lnTo>
                <a:lnTo>
                  <a:pt x="146835" y="99827"/>
                </a:lnTo>
                <a:lnTo>
                  <a:pt x="166528" y="88746"/>
                </a:lnTo>
                <a:lnTo>
                  <a:pt x="192301" y="85006"/>
                </a:lnTo>
                <a:lnTo>
                  <a:pt x="347392" y="85006"/>
                </a:lnTo>
                <a:lnTo>
                  <a:pt x="341150" y="72053"/>
                </a:lnTo>
                <a:lnTo>
                  <a:pt x="314175" y="41029"/>
                </a:lnTo>
                <a:lnTo>
                  <a:pt x="278761" y="18456"/>
                </a:lnTo>
                <a:lnTo>
                  <a:pt x="234583" y="4669"/>
                </a:lnTo>
                <a:lnTo>
                  <a:pt x="181313" y="0"/>
                </a:lnTo>
                <a:close/>
              </a:path>
              <a:path w="375284" h="365760">
                <a:moveTo>
                  <a:pt x="368118" y="255019"/>
                </a:moveTo>
                <a:lnTo>
                  <a:pt x="246143" y="255019"/>
                </a:lnTo>
                <a:lnTo>
                  <a:pt x="235859" y="265942"/>
                </a:lnTo>
                <a:lnTo>
                  <a:pt x="222381" y="273614"/>
                </a:lnTo>
                <a:lnTo>
                  <a:pt x="207049" y="278141"/>
                </a:lnTo>
                <a:lnTo>
                  <a:pt x="191201" y="279627"/>
                </a:lnTo>
                <a:lnTo>
                  <a:pt x="355276" y="279627"/>
                </a:lnTo>
                <a:lnTo>
                  <a:pt x="368118" y="255019"/>
                </a:lnTo>
                <a:close/>
              </a:path>
              <a:path w="375284" h="365760">
                <a:moveTo>
                  <a:pt x="347392" y="85006"/>
                </a:moveTo>
                <a:lnTo>
                  <a:pt x="192301" y="85006"/>
                </a:lnTo>
                <a:lnTo>
                  <a:pt x="215771" y="89533"/>
                </a:lnTo>
                <a:lnTo>
                  <a:pt x="234194" y="101924"/>
                </a:lnTo>
                <a:lnTo>
                  <a:pt x="246231" y="120397"/>
                </a:lnTo>
                <a:lnTo>
                  <a:pt x="250541" y="143169"/>
                </a:lnTo>
                <a:lnTo>
                  <a:pt x="367561" y="143169"/>
                </a:lnTo>
                <a:lnTo>
                  <a:pt x="360014" y="111198"/>
                </a:lnTo>
                <a:lnTo>
                  <a:pt x="347392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11926" y="1763744"/>
            <a:ext cx="429895" cy="491490"/>
          </a:xfrm>
          <a:custGeom>
            <a:avLst/>
            <a:gdLst/>
            <a:ahLst/>
            <a:cxnLst/>
            <a:rect l="l" t="t" r="r" b="b"/>
            <a:pathLst>
              <a:path w="429894" h="491489">
                <a:moveTo>
                  <a:pt x="145048" y="0"/>
                </a:moveTo>
                <a:lnTo>
                  <a:pt x="0" y="0"/>
                </a:lnTo>
                <a:lnTo>
                  <a:pt x="0" y="294166"/>
                </a:lnTo>
                <a:lnTo>
                  <a:pt x="4376" y="346981"/>
                </a:lnTo>
                <a:lnTo>
                  <a:pt x="17517" y="391402"/>
                </a:lnTo>
                <a:lnTo>
                  <a:pt x="39443" y="427527"/>
                </a:lnTo>
                <a:lnTo>
                  <a:pt x="70173" y="455454"/>
                </a:lnTo>
                <a:lnTo>
                  <a:pt x="109725" y="475280"/>
                </a:lnTo>
                <a:lnTo>
                  <a:pt x="158119" y="487105"/>
                </a:lnTo>
                <a:lnTo>
                  <a:pt x="215375" y="491024"/>
                </a:lnTo>
                <a:lnTo>
                  <a:pt x="272224" y="487105"/>
                </a:lnTo>
                <a:lnTo>
                  <a:pt x="320327" y="475280"/>
                </a:lnTo>
                <a:lnTo>
                  <a:pt x="359684" y="455454"/>
                </a:lnTo>
                <a:lnTo>
                  <a:pt x="390295" y="427527"/>
                </a:lnTo>
                <a:lnTo>
                  <a:pt x="412160" y="391402"/>
                </a:lnTo>
                <a:lnTo>
                  <a:pt x="418084" y="371344"/>
                </a:lnTo>
                <a:lnTo>
                  <a:pt x="215375" y="371344"/>
                </a:lnTo>
                <a:lnTo>
                  <a:pt x="174718" y="360963"/>
                </a:lnTo>
                <a:lnTo>
                  <a:pt x="153839" y="334433"/>
                </a:lnTo>
                <a:lnTo>
                  <a:pt x="146147" y="298676"/>
                </a:lnTo>
                <a:lnTo>
                  <a:pt x="145048" y="260611"/>
                </a:lnTo>
                <a:lnTo>
                  <a:pt x="145048" y="0"/>
                </a:lnTo>
                <a:close/>
              </a:path>
              <a:path w="429894" h="491489">
                <a:moveTo>
                  <a:pt x="429652" y="0"/>
                </a:moveTo>
                <a:lnTo>
                  <a:pt x="284603" y="0"/>
                </a:lnTo>
                <a:lnTo>
                  <a:pt x="284603" y="260611"/>
                </a:lnTo>
                <a:lnTo>
                  <a:pt x="283522" y="298676"/>
                </a:lnTo>
                <a:lnTo>
                  <a:pt x="275950" y="334433"/>
                </a:lnTo>
                <a:lnTo>
                  <a:pt x="255398" y="360963"/>
                </a:lnTo>
                <a:lnTo>
                  <a:pt x="215375" y="371344"/>
                </a:lnTo>
                <a:lnTo>
                  <a:pt x="418084" y="371344"/>
                </a:lnTo>
                <a:lnTo>
                  <a:pt x="425279" y="346981"/>
                </a:lnTo>
                <a:lnTo>
                  <a:pt x="429652" y="294166"/>
                </a:lnTo>
                <a:lnTo>
                  <a:pt x="42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73445" y="1885660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4171" y="242716"/>
                </a:moveTo>
                <a:lnTo>
                  <a:pt x="0" y="242716"/>
                </a:lnTo>
                <a:lnTo>
                  <a:pt x="10857" y="290302"/>
                </a:lnTo>
                <a:lnTo>
                  <a:pt x="37801" y="325163"/>
                </a:lnTo>
                <a:lnTo>
                  <a:pt x="76349" y="348536"/>
                </a:lnTo>
                <a:lnTo>
                  <a:pt x="122017" y="361654"/>
                </a:lnTo>
                <a:lnTo>
                  <a:pt x="170323" y="365752"/>
                </a:lnTo>
                <a:lnTo>
                  <a:pt x="220563" y="362298"/>
                </a:lnTo>
                <a:lnTo>
                  <a:pt x="267901" y="350468"/>
                </a:lnTo>
                <a:lnTo>
                  <a:pt x="307592" y="328062"/>
                </a:lnTo>
                <a:lnTo>
                  <a:pt x="334888" y="292879"/>
                </a:lnTo>
                <a:lnTo>
                  <a:pt x="336665" y="284101"/>
                </a:lnTo>
                <a:lnTo>
                  <a:pt x="174718" y="284101"/>
                </a:lnTo>
                <a:lnTo>
                  <a:pt x="163832" y="283314"/>
                </a:lnTo>
                <a:lnTo>
                  <a:pt x="129116" y="259633"/>
                </a:lnTo>
                <a:lnTo>
                  <a:pt x="125819" y="251542"/>
                </a:lnTo>
                <a:lnTo>
                  <a:pt x="124171" y="242716"/>
                </a:lnTo>
                <a:close/>
              </a:path>
              <a:path w="345439" h="365760">
                <a:moveTo>
                  <a:pt x="169224" y="0"/>
                </a:moveTo>
                <a:lnTo>
                  <a:pt x="126263" y="3140"/>
                </a:lnTo>
                <a:lnTo>
                  <a:pt x="82933" y="13851"/>
                </a:lnTo>
                <a:lnTo>
                  <a:pt x="44930" y="34065"/>
                </a:lnTo>
                <a:lnTo>
                  <a:pt x="17951" y="65715"/>
                </a:lnTo>
                <a:lnTo>
                  <a:pt x="7692" y="110732"/>
                </a:lnTo>
                <a:lnTo>
                  <a:pt x="15590" y="150824"/>
                </a:lnTo>
                <a:lnTo>
                  <a:pt x="40383" y="181478"/>
                </a:lnTo>
                <a:lnTo>
                  <a:pt x="83719" y="204162"/>
                </a:lnTo>
                <a:lnTo>
                  <a:pt x="147246" y="220346"/>
                </a:lnTo>
                <a:lnTo>
                  <a:pt x="184076" y="228000"/>
                </a:lnTo>
                <a:lnTo>
                  <a:pt x="206173" y="235445"/>
                </a:lnTo>
                <a:lnTo>
                  <a:pt x="216938" y="244568"/>
                </a:lnTo>
                <a:lnTo>
                  <a:pt x="219771" y="257257"/>
                </a:lnTo>
                <a:lnTo>
                  <a:pt x="215204" y="269945"/>
                </a:lnTo>
                <a:lnTo>
                  <a:pt x="203838" y="278229"/>
                </a:lnTo>
                <a:lnTo>
                  <a:pt x="189175" y="282738"/>
                </a:lnTo>
                <a:lnTo>
                  <a:pt x="174718" y="284101"/>
                </a:lnTo>
                <a:lnTo>
                  <a:pt x="336665" y="284101"/>
                </a:lnTo>
                <a:lnTo>
                  <a:pt x="345041" y="242716"/>
                </a:lnTo>
                <a:lnTo>
                  <a:pt x="338345" y="205491"/>
                </a:lnTo>
                <a:lnTo>
                  <a:pt x="320317" y="178122"/>
                </a:lnTo>
                <a:lnTo>
                  <a:pt x="294047" y="158723"/>
                </a:lnTo>
                <a:lnTo>
                  <a:pt x="262627" y="145406"/>
                </a:lnTo>
                <a:lnTo>
                  <a:pt x="229781" y="136492"/>
                </a:lnTo>
                <a:lnTo>
                  <a:pt x="169447" y="124958"/>
                </a:lnTo>
                <a:lnTo>
                  <a:pt x="148346" y="118561"/>
                </a:lnTo>
                <a:lnTo>
                  <a:pt x="140654" y="115206"/>
                </a:lnTo>
                <a:lnTo>
                  <a:pt x="132962" y="110732"/>
                </a:lnTo>
                <a:lnTo>
                  <a:pt x="132962" y="100666"/>
                </a:lnTo>
                <a:lnTo>
                  <a:pt x="136516" y="87034"/>
                </a:lnTo>
                <a:lnTo>
                  <a:pt x="145736" y="78855"/>
                </a:lnTo>
                <a:lnTo>
                  <a:pt x="158459" y="74870"/>
                </a:lnTo>
                <a:lnTo>
                  <a:pt x="172521" y="73821"/>
                </a:lnTo>
                <a:lnTo>
                  <a:pt x="325936" y="73821"/>
                </a:lnTo>
                <a:lnTo>
                  <a:pt x="323697" y="64855"/>
                </a:lnTo>
                <a:lnTo>
                  <a:pt x="296524" y="33099"/>
                </a:lnTo>
                <a:lnTo>
                  <a:pt x="258486" y="13207"/>
                </a:lnTo>
                <a:lnTo>
                  <a:pt x="214435" y="2926"/>
                </a:lnTo>
                <a:lnTo>
                  <a:pt x="169224" y="0"/>
                </a:lnTo>
                <a:close/>
              </a:path>
              <a:path w="345439" h="365760">
                <a:moveTo>
                  <a:pt x="325936" y="73821"/>
                </a:moveTo>
                <a:lnTo>
                  <a:pt x="172521" y="73821"/>
                </a:lnTo>
                <a:lnTo>
                  <a:pt x="180539" y="74451"/>
                </a:lnTo>
                <a:lnTo>
                  <a:pt x="188042" y="76338"/>
                </a:lnTo>
                <a:lnTo>
                  <a:pt x="216475" y="110732"/>
                </a:lnTo>
                <a:lnTo>
                  <a:pt x="335152" y="110732"/>
                </a:lnTo>
                <a:lnTo>
                  <a:pt x="325936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9585" y="1788351"/>
            <a:ext cx="258445" cy="459105"/>
          </a:xfrm>
          <a:custGeom>
            <a:avLst/>
            <a:gdLst/>
            <a:ahLst/>
            <a:cxnLst/>
            <a:rect l="l" t="t" r="r" b="b"/>
            <a:pathLst>
              <a:path w="258445" h="459105">
                <a:moveTo>
                  <a:pt x="187904" y="187908"/>
                </a:moveTo>
                <a:lnTo>
                  <a:pt x="58239" y="187908"/>
                </a:lnTo>
                <a:lnTo>
                  <a:pt x="58271" y="354740"/>
                </a:lnTo>
                <a:lnTo>
                  <a:pt x="68557" y="410928"/>
                </a:lnTo>
                <a:lnTo>
                  <a:pt x="95462" y="442228"/>
                </a:lnTo>
                <a:lnTo>
                  <a:pt x="132875" y="455703"/>
                </a:lnTo>
                <a:lnTo>
                  <a:pt x="174718" y="458587"/>
                </a:lnTo>
                <a:lnTo>
                  <a:pt x="195648" y="457887"/>
                </a:lnTo>
                <a:lnTo>
                  <a:pt x="237919" y="454811"/>
                </a:lnTo>
                <a:lnTo>
                  <a:pt x="258230" y="454112"/>
                </a:lnTo>
                <a:lnTo>
                  <a:pt x="258230" y="355684"/>
                </a:lnTo>
                <a:lnTo>
                  <a:pt x="228562" y="355684"/>
                </a:lnTo>
                <a:lnTo>
                  <a:pt x="208302" y="353080"/>
                </a:lnTo>
                <a:lnTo>
                  <a:pt x="195870" y="344919"/>
                </a:lnTo>
                <a:lnTo>
                  <a:pt x="189621" y="330675"/>
                </a:lnTo>
                <a:lnTo>
                  <a:pt x="187904" y="309826"/>
                </a:lnTo>
                <a:lnTo>
                  <a:pt x="187904" y="187908"/>
                </a:lnTo>
                <a:close/>
              </a:path>
              <a:path w="258445" h="459105">
                <a:moveTo>
                  <a:pt x="258230" y="353447"/>
                </a:moveTo>
                <a:lnTo>
                  <a:pt x="250813" y="354740"/>
                </a:lnTo>
                <a:lnTo>
                  <a:pt x="243396" y="355404"/>
                </a:lnTo>
                <a:lnTo>
                  <a:pt x="235979" y="355649"/>
                </a:lnTo>
                <a:lnTo>
                  <a:pt x="228562" y="355684"/>
                </a:lnTo>
                <a:lnTo>
                  <a:pt x="258230" y="355684"/>
                </a:lnTo>
                <a:lnTo>
                  <a:pt x="258230" y="353447"/>
                </a:lnTo>
                <a:close/>
              </a:path>
              <a:path w="258445" h="459105">
                <a:moveTo>
                  <a:pt x="258230" y="106257"/>
                </a:moveTo>
                <a:lnTo>
                  <a:pt x="0" y="106257"/>
                </a:lnTo>
                <a:lnTo>
                  <a:pt x="0" y="187908"/>
                </a:lnTo>
                <a:lnTo>
                  <a:pt x="258230" y="187908"/>
                </a:lnTo>
                <a:lnTo>
                  <a:pt x="258230" y="106257"/>
                </a:lnTo>
                <a:close/>
              </a:path>
              <a:path w="258445" h="459105">
                <a:moveTo>
                  <a:pt x="187904" y="0"/>
                </a:moveTo>
                <a:lnTo>
                  <a:pt x="58239" y="0"/>
                </a:lnTo>
                <a:lnTo>
                  <a:pt x="58239" y="106257"/>
                </a:lnTo>
                <a:lnTo>
                  <a:pt x="187904" y="106257"/>
                </a:lnTo>
                <a:lnTo>
                  <a:pt x="18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85508" y="1885660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180212" y="0"/>
                </a:moveTo>
                <a:lnTo>
                  <a:pt x="129090" y="6602"/>
                </a:lnTo>
                <a:lnTo>
                  <a:pt x="85141" y="25228"/>
                </a:lnTo>
                <a:lnTo>
                  <a:pt x="49311" y="54108"/>
                </a:lnTo>
                <a:lnTo>
                  <a:pt x="22546" y="91469"/>
                </a:lnTo>
                <a:lnTo>
                  <a:pt x="5794" y="135542"/>
                </a:lnTo>
                <a:lnTo>
                  <a:pt x="0" y="184554"/>
                </a:lnTo>
                <a:lnTo>
                  <a:pt x="6532" y="237978"/>
                </a:lnTo>
                <a:lnTo>
                  <a:pt x="25151" y="282734"/>
                </a:lnTo>
                <a:lnTo>
                  <a:pt x="54393" y="318355"/>
                </a:lnTo>
                <a:lnTo>
                  <a:pt x="92792" y="344376"/>
                </a:lnTo>
                <a:lnTo>
                  <a:pt x="138883" y="360330"/>
                </a:lnTo>
                <a:lnTo>
                  <a:pt x="191201" y="365752"/>
                </a:lnTo>
                <a:lnTo>
                  <a:pt x="236913" y="361546"/>
                </a:lnTo>
                <a:lnTo>
                  <a:pt x="279197" y="348750"/>
                </a:lnTo>
                <a:lnTo>
                  <a:pt x="316207" y="327096"/>
                </a:lnTo>
                <a:lnTo>
                  <a:pt x="346096" y="296315"/>
                </a:lnTo>
                <a:lnTo>
                  <a:pt x="354204" y="280745"/>
                </a:lnTo>
                <a:lnTo>
                  <a:pt x="190102" y="280745"/>
                </a:lnTo>
                <a:lnTo>
                  <a:pt x="163111" y="275747"/>
                </a:lnTo>
                <a:lnTo>
                  <a:pt x="143126" y="261730"/>
                </a:lnTo>
                <a:lnTo>
                  <a:pt x="130145" y="240164"/>
                </a:lnTo>
                <a:lnTo>
                  <a:pt x="124171" y="212517"/>
                </a:lnTo>
                <a:lnTo>
                  <a:pt x="374710" y="212517"/>
                </a:lnTo>
                <a:lnTo>
                  <a:pt x="371029" y="158130"/>
                </a:lnTo>
                <a:lnTo>
                  <a:pt x="367715" y="144287"/>
                </a:lnTo>
                <a:lnTo>
                  <a:pt x="124171" y="144287"/>
                </a:lnTo>
                <a:lnTo>
                  <a:pt x="132035" y="118981"/>
                </a:lnTo>
                <a:lnTo>
                  <a:pt x="145873" y="100386"/>
                </a:lnTo>
                <a:lnTo>
                  <a:pt x="165893" y="88921"/>
                </a:lnTo>
                <a:lnTo>
                  <a:pt x="192299" y="85006"/>
                </a:lnTo>
                <a:lnTo>
                  <a:pt x="347028" y="85006"/>
                </a:lnTo>
                <a:lnTo>
                  <a:pt x="340716" y="72054"/>
                </a:lnTo>
                <a:lnTo>
                  <a:pt x="313507" y="41029"/>
                </a:lnTo>
                <a:lnTo>
                  <a:pt x="277879" y="18457"/>
                </a:lnTo>
                <a:lnTo>
                  <a:pt x="233543" y="4669"/>
                </a:lnTo>
                <a:lnTo>
                  <a:pt x="180212" y="0"/>
                </a:lnTo>
                <a:close/>
              </a:path>
              <a:path w="375285" h="365760">
                <a:moveTo>
                  <a:pt x="367018" y="256138"/>
                </a:moveTo>
                <a:lnTo>
                  <a:pt x="245044" y="256138"/>
                </a:lnTo>
                <a:lnTo>
                  <a:pt x="235378" y="267061"/>
                </a:lnTo>
                <a:lnTo>
                  <a:pt x="222106" y="274733"/>
                </a:lnTo>
                <a:lnTo>
                  <a:pt x="206567" y="279259"/>
                </a:lnTo>
                <a:lnTo>
                  <a:pt x="190102" y="280745"/>
                </a:lnTo>
                <a:lnTo>
                  <a:pt x="354204" y="280745"/>
                </a:lnTo>
                <a:lnTo>
                  <a:pt x="367018" y="256138"/>
                </a:lnTo>
                <a:close/>
              </a:path>
              <a:path w="375285" h="365760">
                <a:moveTo>
                  <a:pt x="347028" y="85006"/>
                </a:moveTo>
                <a:lnTo>
                  <a:pt x="192299" y="85006"/>
                </a:lnTo>
                <a:lnTo>
                  <a:pt x="215135" y="89708"/>
                </a:lnTo>
                <a:lnTo>
                  <a:pt x="233232" y="102483"/>
                </a:lnTo>
                <a:lnTo>
                  <a:pt x="245148" y="121340"/>
                </a:lnTo>
                <a:lnTo>
                  <a:pt x="249440" y="144287"/>
                </a:lnTo>
                <a:lnTo>
                  <a:pt x="367715" y="144287"/>
                </a:lnTo>
                <a:lnTo>
                  <a:pt x="359793" y="111199"/>
                </a:lnTo>
                <a:lnTo>
                  <a:pt x="347028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95382" y="1885660"/>
            <a:ext cx="260985" cy="356870"/>
          </a:xfrm>
          <a:custGeom>
            <a:avLst/>
            <a:gdLst/>
            <a:ahLst/>
            <a:cxnLst/>
            <a:rect l="l" t="t" r="r" b="b"/>
            <a:pathLst>
              <a:path w="260985" h="356869">
                <a:moveTo>
                  <a:pt x="124171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29665" y="356803"/>
                </a:lnTo>
                <a:lnTo>
                  <a:pt x="129665" y="219227"/>
                </a:lnTo>
                <a:lnTo>
                  <a:pt x="134764" y="171656"/>
                </a:lnTo>
                <a:lnTo>
                  <a:pt x="149856" y="138975"/>
                </a:lnTo>
                <a:lnTo>
                  <a:pt x="174632" y="120135"/>
                </a:lnTo>
                <a:lnTo>
                  <a:pt x="208783" y="114088"/>
                </a:lnTo>
                <a:lnTo>
                  <a:pt x="260429" y="114088"/>
                </a:lnTo>
                <a:lnTo>
                  <a:pt x="260429" y="64873"/>
                </a:lnTo>
                <a:lnTo>
                  <a:pt x="124171" y="64873"/>
                </a:lnTo>
                <a:lnTo>
                  <a:pt x="124171" y="8948"/>
                </a:lnTo>
                <a:close/>
              </a:path>
              <a:path w="260985" h="356869">
                <a:moveTo>
                  <a:pt x="260429" y="114088"/>
                </a:moveTo>
                <a:lnTo>
                  <a:pt x="208783" y="114088"/>
                </a:lnTo>
                <a:lnTo>
                  <a:pt x="226124" y="114857"/>
                </a:lnTo>
                <a:lnTo>
                  <a:pt x="239550" y="116884"/>
                </a:lnTo>
                <a:lnTo>
                  <a:pt x="250505" y="119750"/>
                </a:lnTo>
                <a:lnTo>
                  <a:pt x="260429" y="123036"/>
                </a:lnTo>
                <a:lnTo>
                  <a:pt x="260429" y="114088"/>
                </a:lnTo>
                <a:close/>
              </a:path>
              <a:path w="260985" h="356869">
                <a:moveTo>
                  <a:pt x="221969" y="0"/>
                </a:moveTo>
                <a:lnTo>
                  <a:pt x="190033" y="4316"/>
                </a:lnTo>
                <a:lnTo>
                  <a:pt x="164279" y="16917"/>
                </a:lnTo>
                <a:lnTo>
                  <a:pt x="143469" y="37278"/>
                </a:lnTo>
                <a:lnTo>
                  <a:pt x="126368" y="64873"/>
                </a:lnTo>
                <a:lnTo>
                  <a:pt x="260429" y="64873"/>
                </a:lnTo>
                <a:lnTo>
                  <a:pt x="260429" y="5592"/>
                </a:lnTo>
                <a:lnTo>
                  <a:pt x="251175" y="3303"/>
                </a:lnTo>
                <a:lnTo>
                  <a:pt x="241611" y="1538"/>
                </a:lnTo>
                <a:lnTo>
                  <a:pt x="231841" y="402"/>
                </a:lnTo>
                <a:lnTo>
                  <a:pt x="22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4757" y="839490"/>
            <a:ext cx="1320825" cy="180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1730" y="1512080"/>
            <a:ext cx="426720" cy="434340"/>
          </a:xfrm>
          <a:custGeom>
            <a:avLst/>
            <a:gdLst/>
            <a:ahLst/>
            <a:cxnLst/>
            <a:rect l="l" t="t" r="r" b="b"/>
            <a:pathLst>
              <a:path w="426719" h="434339">
                <a:moveTo>
                  <a:pt x="0" y="0"/>
                </a:moveTo>
                <a:lnTo>
                  <a:pt x="0" y="433979"/>
                </a:lnTo>
                <a:lnTo>
                  <a:pt x="426356" y="4339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21841" y="194357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28434" y="1515586"/>
            <a:ext cx="0" cy="421640"/>
          </a:xfrm>
          <a:custGeom>
            <a:avLst/>
            <a:gdLst/>
            <a:ahLst/>
            <a:cxnLst/>
            <a:rect l="l" t="t" r="r" b="b"/>
            <a:pathLst>
              <a:path h="421639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21841" y="150923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55339" y="1515435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1677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573608" y="3390338"/>
            <a:ext cx="36068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14" dirty="0" err="1"/>
              <a:t>Modul</a:t>
            </a:r>
            <a:r>
              <a:rPr sz="5250" spc="-400" dirty="0"/>
              <a:t> </a:t>
            </a:r>
            <a:r>
              <a:rPr sz="5250" spc="-155" dirty="0"/>
              <a:t>1</a:t>
            </a:r>
            <a:r>
              <a:rPr lang="de-CH" sz="5250" spc="-155" dirty="0"/>
              <a:t>62</a:t>
            </a:r>
            <a:endParaRPr sz="5250" dirty="0"/>
          </a:p>
        </p:txBody>
      </p:sp>
      <p:sp>
        <p:nvSpPr>
          <p:cNvPr id="69" name="object 69"/>
          <p:cNvSpPr txBox="1"/>
          <p:nvPr/>
        </p:nvSpPr>
        <p:spPr>
          <a:xfrm>
            <a:off x="2584079" y="4236385"/>
            <a:ext cx="13361035" cy="114518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r>
              <a:rPr lang="de-CH" sz="5400" b="1" dirty="0"/>
              <a:t>Daten analysieren und modellieren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8097499" y="10760075"/>
            <a:ext cx="1981200" cy="31611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de-CH" sz="1950" spc="10" dirty="0">
                <a:latin typeface="Calibri"/>
                <a:cs typeface="Calibri"/>
              </a:rPr>
              <a:t>Version: 8.9.22</a:t>
            </a:r>
            <a:endParaRPr sz="1950" dirty="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6434" y="9444604"/>
            <a:ext cx="3839210" cy="10306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de-CH" sz="2950" spc="-5" dirty="0">
                <a:latin typeface="Arial Black"/>
                <a:cs typeface="Arial Black"/>
              </a:rPr>
              <a:t>Walter Rothlin</a:t>
            </a:r>
            <a:endParaRPr sz="29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50" spc="5" dirty="0">
                <a:latin typeface="Arial"/>
                <a:cs typeface="Arial"/>
              </a:rPr>
              <a:t>Bildungszentrum</a:t>
            </a:r>
            <a:r>
              <a:rPr sz="2950" spc="-3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Uster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>
                <a:solidFill>
                  <a:srgbClr val="006FC0"/>
                </a:solidFill>
                <a:latin typeface="Arial"/>
                <a:cs typeface="Arial"/>
              </a:rPr>
              <a:t>Von Daten zu Nachrichten und Wissen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2094396" y="2754949"/>
            <a:ext cx="6473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/>
              <a:t>Nachricht / Information: </a:t>
            </a:r>
            <a:r>
              <a:rPr lang="de-CH" sz="2800" dirty="0"/>
              <a:t>Es regnet in Uster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761614" y="6713353"/>
            <a:ext cx="10008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/>
              <a:t>Wissen: </a:t>
            </a:r>
            <a:r>
              <a:rPr lang="de-CH" sz="2800" dirty="0"/>
              <a:t>Da ich heute nach Uster muss, nehme ich einen Schirm mit</a:t>
            </a:r>
          </a:p>
        </p:txBody>
      </p:sp>
      <p:pic>
        <p:nvPicPr>
          <p:cNvPr id="11" name="Grafik 10" descr="Mensch mit Schirm - Google-Suche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5" t="17634" r="5091" b="26881"/>
          <a:stretch/>
        </p:blipFill>
        <p:spPr>
          <a:xfrm>
            <a:off x="13938250" y="6182456"/>
            <a:ext cx="2275839" cy="2438399"/>
          </a:xfrm>
          <a:prstGeom prst="rect">
            <a:avLst/>
          </a:prstGeom>
        </p:spPr>
      </p:pic>
      <p:pic>
        <p:nvPicPr>
          <p:cNvPr id="14" name="Grafik 13" descr="Wetter Zürich heute - aktuell &amp; stündlich - wetter.de - Mozilla Firefo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0" t="34280" r="74451" b="54624"/>
          <a:stretch/>
        </p:blipFill>
        <p:spPr>
          <a:xfrm>
            <a:off x="9594850" y="2021818"/>
            <a:ext cx="2057400" cy="1175657"/>
          </a:xfrm>
          <a:prstGeom prst="rect">
            <a:avLst/>
          </a:prstGeom>
        </p:spPr>
      </p:pic>
      <p:pic>
        <p:nvPicPr>
          <p:cNvPr id="20" name="Grafik 19" descr="Ortstafel Uster - Google-Suche - Mozilla Firefox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2" t="65720" r="71956" b="15785"/>
          <a:stretch/>
        </p:blipFill>
        <p:spPr>
          <a:xfrm>
            <a:off x="11957050" y="1847646"/>
            <a:ext cx="2133600" cy="1524000"/>
          </a:xfrm>
          <a:prstGeom prst="rect">
            <a:avLst/>
          </a:prstGeom>
        </p:spPr>
      </p:pic>
      <p:sp>
        <p:nvSpPr>
          <p:cNvPr id="46" name="Textfeld 45"/>
          <p:cNvSpPr txBox="1"/>
          <p:nvPr/>
        </p:nvSpPr>
        <p:spPr>
          <a:xfrm>
            <a:off x="8771082" y="4507132"/>
            <a:ext cx="3998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i="1" dirty="0"/>
              <a:t>Individuelle Konsequenzen</a:t>
            </a:r>
          </a:p>
          <a:p>
            <a:pPr algn="ctr"/>
            <a:r>
              <a:rPr lang="de-CH" sz="2800" i="1" dirty="0"/>
              <a:t>Zielgerichtetes handeln</a:t>
            </a:r>
          </a:p>
        </p:txBody>
      </p:sp>
      <p:cxnSp>
        <p:nvCxnSpPr>
          <p:cNvPr id="23" name="Gerade Verbindung mit Pfeil 22"/>
          <p:cNvCxnSpPr>
            <a:endCxn id="46" idx="0"/>
          </p:cNvCxnSpPr>
          <p:nvPr/>
        </p:nvCxnSpPr>
        <p:spPr>
          <a:xfrm flipH="1">
            <a:off x="10770572" y="3371646"/>
            <a:ext cx="979617" cy="1135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6" idx="2"/>
            <a:endCxn id="11" idx="1"/>
          </p:cNvCxnSpPr>
          <p:nvPr/>
        </p:nvCxnSpPr>
        <p:spPr>
          <a:xfrm>
            <a:off x="10770572" y="5461239"/>
            <a:ext cx="3167678" cy="1940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840282" y="8926153"/>
            <a:ext cx="16060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/>
              <a:t>Daten: </a:t>
            </a:r>
            <a:r>
              <a:rPr lang="de-CH" sz="2800" dirty="0"/>
              <a:t>Uster, 13°, regnerisch… können in Form von Nachrichten gespeichert, verarbeitet und verteilt werden </a:t>
            </a:r>
          </a:p>
        </p:txBody>
      </p:sp>
    </p:spTree>
    <p:extLst>
      <p:ext uri="{BB962C8B-B14F-4D97-AF65-F5344CB8AC3E}">
        <p14:creationId xmlns:p14="http://schemas.microsoft.com/office/powerpoint/2010/main" val="40055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3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>
                <a:solidFill>
                  <a:srgbClr val="006FC0"/>
                </a:solidFill>
                <a:latin typeface="Arial"/>
                <a:cs typeface="Arial"/>
              </a:rPr>
              <a:t>Strukturierte / Unstrukturierte Daten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908050" y="1920875"/>
            <a:ext cx="7119454" cy="203132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tabLst>
                <a:tab pos="274320" algn="l"/>
                <a:tab pos="5796915" algn="r"/>
              </a:tabLst>
            </a:pPr>
            <a:r>
              <a:rPr lang="de-CH" sz="1800" b="1" kern="0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1. Unstrukturierte Daten</a:t>
            </a:r>
          </a:p>
          <a:p>
            <a:pPr marL="270510">
              <a:tabLst>
                <a:tab pos="5796915" algn="r"/>
              </a:tabLst>
            </a:pPr>
            <a:r>
              <a:rPr lang="de-C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Datenart</a:t>
            </a:r>
            <a: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Text</a:t>
            </a:r>
            <a:b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Strukturierung: keine</a:t>
            </a:r>
            <a:b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Beispiel: Benutzeranleitung, Buch</a:t>
            </a:r>
            <a:b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Programm: Textverarbeitung </a:t>
            </a:r>
            <a:r>
              <a:rPr lang="de-C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z.B</a:t>
            </a:r>
            <a: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Word, Wordstar etc., Notepad</a:t>
            </a:r>
            <a:b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Auswertemöglichkeiten: keine, ausser Suchfunktion</a:t>
            </a: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Datenkonsistenzprüfung (‚gute’ Daten): keine</a:t>
            </a:r>
            <a:endParaRPr lang="de-CH" sz="5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CA5AD8-E8D6-D7A5-262C-5B33BB7AEAF9}"/>
              </a:ext>
            </a:extLst>
          </p:cNvPr>
          <p:cNvSpPr txBox="1"/>
          <p:nvPr/>
        </p:nvSpPr>
        <p:spPr>
          <a:xfrm>
            <a:off x="3455504" y="4130675"/>
            <a:ext cx="9144000" cy="2031325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tabLst>
                <a:tab pos="274320" algn="l"/>
                <a:tab pos="5796915" algn="r"/>
              </a:tabLst>
            </a:pPr>
            <a:r>
              <a:rPr lang="de-CH" sz="1800" b="1" kern="0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2. Mässig strukturierte Daten</a:t>
            </a:r>
          </a:p>
          <a:p>
            <a:pPr marL="270510">
              <a:tabLst>
                <a:tab pos="5796915" algn="r"/>
              </a:tabLst>
            </a:pPr>
            <a:r>
              <a:rPr lang="de-C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Datenart</a:t>
            </a:r>
            <a: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Tabellen</a:t>
            </a:r>
          </a:p>
          <a:p>
            <a:pPr marL="270510">
              <a:tabLst>
                <a:tab pos="5796915" algn="r"/>
              </a:tabLst>
            </a:pPr>
            <a: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Strukturierung: mässig, basiert auf Zeilen und Spalten</a:t>
            </a:r>
            <a:b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Beispiel: Erdölverbrauch in bestimmten Jahren</a:t>
            </a:r>
          </a:p>
          <a:p>
            <a:pPr marL="270510">
              <a:tabLst>
                <a:tab pos="5796915" algn="r"/>
              </a:tabLst>
            </a:pPr>
            <a: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Programm: z.B. EXCEL</a:t>
            </a:r>
            <a:b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Auswertemöglichkeiten: Sortieren, math. Funktionen wie Summen, Min, Max etc.</a:t>
            </a:r>
          </a:p>
          <a:p>
            <a:r>
              <a:rPr lang="de-DE" sz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Datenkonsistenzprüfung (‚gute’ Daten): teilweise möglich mit Auswahlfenstern</a:t>
            </a:r>
            <a:endParaRPr lang="de-CH" sz="54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AF1891D-0116-C312-D975-C5786E3F3B58}"/>
              </a:ext>
            </a:extLst>
          </p:cNvPr>
          <p:cNvSpPr txBox="1"/>
          <p:nvPr/>
        </p:nvSpPr>
        <p:spPr>
          <a:xfrm>
            <a:off x="3431508" y="6416675"/>
            <a:ext cx="9144000" cy="1754326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lvl="0">
              <a:spcBef>
                <a:spcPts val="600"/>
              </a:spcBef>
              <a:tabLst>
                <a:tab pos="274320" algn="l"/>
                <a:tab pos="5796915" algn="r"/>
              </a:tabLst>
            </a:pPr>
            <a:r>
              <a:rPr lang="de-CH" sz="1800" b="1" kern="0" dirty="0">
                <a:effectLst/>
                <a:latin typeface="Arial" panose="020B0604020202020204" pitchFamily="34" charset="0"/>
                <a:cs typeface="Times New Roman" panose="02020603050405020304" pitchFamily="18" charset="0"/>
              </a:rPr>
              <a:t>3. Stark strukturierte Daten</a:t>
            </a:r>
          </a:p>
          <a:p>
            <a:pPr marL="270510">
              <a:tabLst>
                <a:tab pos="5796915" algn="r"/>
              </a:tabLst>
            </a:pPr>
            <a:r>
              <a:rPr lang="de-CH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Datenart</a:t>
            </a:r>
            <a: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Datenbanken</a:t>
            </a:r>
            <a:b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Strukturierung: stark, basiert auf Tabellen, Datensätzen, Beziehungen, Attributen</a:t>
            </a:r>
          </a:p>
          <a:p>
            <a:pPr marL="270510">
              <a:tabLst>
                <a:tab pos="5796915" algn="r"/>
              </a:tabLst>
            </a:pPr>
            <a: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Beispiel: CD-Ausleih-Datenbank</a:t>
            </a:r>
          </a:p>
          <a:p>
            <a:pPr marL="270510">
              <a:tabLst>
                <a:tab pos="5796915" algn="r"/>
              </a:tabLst>
            </a:pPr>
            <a: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Auswertemöglichkeiten: beliebig </a:t>
            </a:r>
          </a:p>
          <a:p>
            <a:pPr marL="270510">
              <a:tabLst>
                <a:tab pos="5796915" algn="r"/>
              </a:tabLst>
            </a:pPr>
            <a:r>
              <a:rPr lang="de-CH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Datenkonsistenzprüfung (‚gute’ Daten): maximale Möglichkeiten</a:t>
            </a:r>
          </a:p>
        </p:txBody>
      </p:sp>
    </p:spTree>
    <p:extLst>
      <p:ext uri="{BB962C8B-B14F-4D97-AF65-F5344CB8AC3E}">
        <p14:creationId xmlns:p14="http://schemas.microsoft.com/office/powerpoint/2010/main" val="3443884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4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>
                <a:solidFill>
                  <a:srgbClr val="006FC0"/>
                </a:solidFill>
                <a:latin typeface="Arial"/>
                <a:cs typeface="Arial"/>
              </a:rPr>
              <a:t>Strukturierte / Unstrukturierte Daten (Beispiele)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2094396" y="2754949"/>
            <a:ext cx="16758370" cy="9233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5400" dirty="0"/>
              <a:t>Mein Name ist Walter Rothlin und ich wohne in Wangen SZ</a:t>
            </a:r>
          </a:p>
        </p:txBody>
      </p:sp>
      <p:sp>
        <p:nvSpPr>
          <p:cNvPr id="45" name="Textfeld 44"/>
          <p:cNvSpPr txBox="1"/>
          <p:nvPr/>
        </p:nvSpPr>
        <p:spPr>
          <a:xfrm>
            <a:off x="2094396" y="4305703"/>
            <a:ext cx="4146776" cy="2800767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4400" b="1" dirty="0"/>
              <a:t>Name: </a:t>
            </a:r>
            <a:r>
              <a:rPr lang="de-CH" sz="4400" dirty="0"/>
              <a:t>Rothlin</a:t>
            </a:r>
          </a:p>
          <a:p>
            <a:r>
              <a:rPr lang="de-CH" sz="4400" b="1" dirty="0"/>
              <a:t>Vorname: </a:t>
            </a:r>
            <a:r>
              <a:rPr lang="de-CH" sz="4400" dirty="0"/>
              <a:t>Walter</a:t>
            </a:r>
          </a:p>
          <a:p>
            <a:r>
              <a:rPr lang="de-CH" sz="4400" b="1" dirty="0"/>
              <a:t>PLZ: </a:t>
            </a:r>
            <a:r>
              <a:rPr lang="de-CH" sz="4400" dirty="0"/>
              <a:t>8855</a:t>
            </a:r>
          </a:p>
          <a:p>
            <a:r>
              <a:rPr lang="de-CH" sz="4400" b="1" dirty="0"/>
              <a:t>Ort: </a:t>
            </a:r>
            <a:r>
              <a:rPr lang="de-CH" sz="4400" dirty="0"/>
              <a:t>Wangen SZ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708002" y="4305712"/>
            <a:ext cx="7497052" cy="144655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4400" dirty="0"/>
              <a:t>Rothlin;Walter;8855;Wangen SZ</a:t>
            </a:r>
          </a:p>
          <a:p>
            <a:r>
              <a:rPr lang="de-CH" sz="4400" dirty="0"/>
              <a:t>Franz;Bernhard;8854;Siebnen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7708002" y="6379695"/>
            <a:ext cx="7497052" cy="212365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de-CH" sz="4400" dirty="0" err="1"/>
              <a:t>Name;Vorname;PLZ;Ort</a:t>
            </a:r>
            <a:endParaRPr lang="de-CH" sz="4400" dirty="0"/>
          </a:p>
          <a:p>
            <a:r>
              <a:rPr lang="de-CH" sz="4400" dirty="0"/>
              <a:t>Rothlin;Walter;8855;Wangen SZ</a:t>
            </a:r>
          </a:p>
          <a:p>
            <a:r>
              <a:rPr lang="de-CH" sz="4400" dirty="0"/>
              <a:t>Franz;Bernhard;8854;Siebnen</a:t>
            </a:r>
          </a:p>
        </p:txBody>
      </p:sp>
    </p:spTree>
    <p:extLst>
      <p:ext uri="{BB962C8B-B14F-4D97-AF65-F5344CB8AC3E}">
        <p14:creationId xmlns:p14="http://schemas.microsoft.com/office/powerpoint/2010/main" val="238254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5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>
                <a:solidFill>
                  <a:srgbClr val="006FC0"/>
                </a:solidFill>
                <a:latin typeface="Arial"/>
                <a:cs typeface="Arial"/>
              </a:rPr>
              <a:t>Variablen enthalten Daten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1746250" y="1920875"/>
            <a:ext cx="8567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/>
              <a:t>Variable</a:t>
            </a:r>
            <a:r>
              <a:rPr lang="de-CH" sz="3200" dirty="0"/>
              <a:t> = Benannter und typisierter Speicherplatz</a:t>
            </a:r>
          </a:p>
        </p:txBody>
      </p:sp>
      <p:pic>
        <p:nvPicPr>
          <p:cNvPr id="20" name="Grafik 19" descr="workspace - Java - RothlinLib/src/com/rothlin/graphics/Drehregler/DrehRegler.java - Eclips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3" t="14631" r="40497" b="46599"/>
          <a:stretch/>
        </p:blipFill>
        <p:spPr>
          <a:xfrm>
            <a:off x="1122478" y="3011781"/>
            <a:ext cx="4800600" cy="4560570"/>
          </a:xfrm>
          <a:prstGeom prst="rect">
            <a:avLst/>
          </a:prstGeom>
        </p:spPr>
      </p:pic>
      <p:pic>
        <p:nvPicPr>
          <p:cNvPr id="21" name="Grafik 20" descr="G:\_Daten_2019_08_21\SourceCode\Python_Raspberry\BZU_Code_2019_08_01\ExamplesPython\KaeltemacherCode\Version_2019_08_14\KM_Main.py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t="13503" r="42592" b="5659"/>
          <a:stretch/>
        </p:blipFill>
        <p:spPr>
          <a:xfrm>
            <a:off x="12566650" y="777875"/>
            <a:ext cx="6894274" cy="6665630"/>
          </a:xfrm>
          <a:prstGeom prst="rect">
            <a:avLst/>
          </a:prstGeom>
        </p:spPr>
      </p:pic>
      <p:pic>
        <p:nvPicPr>
          <p:cNvPr id="22" name="Grafik 21" descr="Einsatzplan.xls  [Kompatibilitätsmodus] - Excel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5" t="30608" r="71491" b="57149"/>
          <a:stretch/>
        </p:blipFill>
        <p:spPr>
          <a:xfrm>
            <a:off x="6775450" y="3597275"/>
            <a:ext cx="5141820" cy="2570910"/>
          </a:xfrm>
          <a:prstGeom prst="rect">
            <a:avLst/>
          </a:prstGeom>
        </p:spPr>
      </p:pic>
      <p:sp>
        <p:nvSpPr>
          <p:cNvPr id="23" name="Rechteck 22"/>
          <p:cNvSpPr/>
          <p:nvPr/>
        </p:nvSpPr>
        <p:spPr>
          <a:xfrm rot="19799125">
            <a:off x="7965789" y="3330351"/>
            <a:ext cx="2761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Excel</a:t>
            </a:r>
          </a:p>
        </p:txBody>
      </p:sp>
      <p:sp>
        <p:nvSpPr>
          <p:cNvPr id="24" name="Rechteck 23"/>
          <p:cNvSpPr/>
          <p:nvPr/>
        </p:nvSpPr>
        <p:spPr>
          <a:xfrm rot="19799125">
            <a:off x="2263843" y="7502554"/>
            <a:ext cx="2517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Java</a:t>
            </a:r>
          </a:p>
        </p:txBody>
      </p:sp>
      <p:sp>
        <p:nvSpPr>
          <p:cNvPr id="25" name="Rechteck 24"/>
          <p:cNvSpPr/>
          <p:nvPr/>
        </p:nvSpPr>
        <p:spPr>
          <a:xfrm rot="19799125">
            <a:off x="13966888" y="7154633"/>
            <a:ext cx="3346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Python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6441073" y="7235936"/>
            <a:ext cx="662232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adressliste (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ID SMALLINT UNSIGNED DEFAULT 0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Familienname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Vorname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Strasse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Postleitzahl SMALLINT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Ortschaft VARCHAR(45) NOT NULL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7" name="Rechteck 26"/>
          <p:cNvSpPr/>
          <p:nvPr/>
        </p:nvSpPr>
        <p:spPr>
          <a:xfrm rot="19799125">
            <a:off x="9754993" y="8706263"/>
            <a:ext cx="3323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MySQL</a:t>
            </a:r>
          </a:p>
        </p:txBody>
      </p:sp>
    </p:spTree>
    <p:extLst>
      <p:ext uri="{BB962C8B-B14F-4D97-AF65-F5344CB8AC3E}">
        <p14:creationId xmlns:p14="http://schemas.microsoft.com/office/powerpoint/2010/main" val="2243772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6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>
                <a:solidFill>
                  <a:srgbClr val="006FC0"/>
                </a:solidFill>
                <a:latin typeface="Arial"/>
                <a:cs typeface="Arial"/>
              </a:rPr>
              <a:t>Basis-Datentypen (Einschränkung des Wertebereiches)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1188502" y="1920875"/>
            <a:ext cx="8656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BZU Uster: </a:t>
            </a:r>
            <a:r>
              <a:rPr lang="de-CH" sz="3200" dirty="0">
                <a:solidFill>
                  <a:srgbClr val="00B050"/>
                </a:solidFill>
              </a:rPr>
              <a:t>String, Zeichenketten </a:t>
            </a:r>
            <a:r>
              <a:rPr lang="de-CH" sz="3200" dirty="0">
                <a:solidFill>
                  <a:srgbClr val="FF0000"/>
                </a:solidFill>
              </a:rPr>
              <a:t>/ Länge, Muster,…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1149113" y="3024083"/>
            <a:ext cx="14627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8855, -100: </a:t>
            </a:r>
            <a:r>
              <a:rPr lang="de-CH" sz="3200" dirty="0">
                <a:solidFill>
                  <a:srgbClr val="00B050"/>
                </a:solidFill>
              </a:rPr>
              <a:t>Integer, Ganze Zahlen </a:t>
            </a:r>
            <a:r>
              <a:rPr lang="de-CH" sz="3200" dirty="0">
                <a:solidFill>
                  <a:srgbClr val="FF0000"/>
                </a:solidFill>
              </a:rPr>
              <a:t>/ Bereich , Resultat einer mathematischen Operation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105595" y="4125714"/>
            <a:ext cx="18032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88.55, -0.1: </a:t>
            </a:r>
            <a:r>
              <a:rPr lang="de-CH" sz="3200" dirty="0" err="1">
                <a:solidFill>
                  <a:srgbClr val="00B050"/>
                </a:solidFill>
              </a:rPr>
              <a:t>Float</a:t>
            </a:r>
            <a:r>
              <a:rPr lang="de-CH" sz="3200" dirty="0">
                <a:solidFill>
                  <a:srgbClr val="00B050"/>
                </a:solidFill>
              </a:rPr>
              <a:t>, Double, Dezimal-Zahlen </a:t>
            </a:r>
            <a:r>
              <a:rPr lang="de-CH" sz="3200" dirty="0">
                <a:solidFill>
                  <a:srgbClr val="FF0000"/>
                </a:solidFill>
              </a:rPr>
              <a:t>/ Bereich, Genauigkeit, Resultat einer mathematischen Operation</a:t>
            </a:r>
          </a:p>
        </p:txBody>
      </p:sp>
      <p:sp>
        <p:nvSpPr>
          <p:cNvPr id="17" name="Textfeld 16"/>
          <p:cNvSpPr txBox="1"/>
          <p:nvPr/>
        </p:nvSpPr>
        <p:spPr>
          <a:xfrm>
            <a:off x="1186633" y="5089790"/>
            <a:ext cx="85992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A, 3: </a:t>
            </a:r>
            <a:r>
              <a:rPr lang="de-CH" sz="3200" dirty="0" err="1">
                <a:solidFill>
                  <a:srgbClr val="00B050"/>
                </a:solidFill>
              </a:rPr>
              <a:t>Char</a:t>
            </a:r>
            <a:r>
              <a:rPr lang="de-CH" sz="3200" dirty="0">
                <a:solidFill>
                  <a:srgbClr val="00B050"/>
                </a:solidFill>
              </a:rPr>
              <a:t>, ein einzelnes Zeichen  </a:t>
            </a:r>
            <a:r>
              <a:rPr lang="de-CH" sz="3200" dirty="0">
                <a:solidFill>
                  <a:srgbClr val="FF0000"/>
                </a:solidFill>
              </a:rPr>
              <a:t>/ ASCII, Unicode</a:t>
            </a:r>
          </a:p>
        </p:txBody>
      </p:sp>
      <p:sp>
        <p:nvSpPr>
          <p:cNvPr id="18" name="Textfeld 17"/>
          <p:cNvSpPr txBox="1"/>
          <p:nvPr/>
        </p:nvSpPr>
        <p:spPr>
          <a:xfrm>
            <a:off x="1186633" y="6078922"/>
            <a:ext cx="1530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True, </a:t>
            </a:r>
            <a:r>
              <a:rPr lang="de-CH" sz="3200" dirty="0" err="1"/>
              <a:t>False</a:t>
            </a:r>
            <a:r>
              <a:rPr lang="de-CH" sz="3200" dirty="0"/>
              <a:t>: </a:t>
            </a:r>
            <a:r>
              <a:rPr lang="de-CH" sz="3200" dirty="0">
                <a:solidFill>
                  <a:srgbClr val="00B050"/>
                </a:solidFill>
              </a:rPr>
              <a:t>Boolean, Wahr-Falsch, ein-aus </a:t>
            </a:r>
            <a:r>
              <a:rPr lang="de-CH" sz="3200" dirty="0">
                <a:solidFill>
                  <a:srgbClr val="FF0000"/>
                </a:solidFill>
              </a:rPr>
              <a:t>/ 2 Zustände, Resultat einer logischen Operation</a:t>
            </a:r>
          </a:p>
        </p:txBody>
      </p:sp>
      <p:sp>
        <p:nvSpPr>
          <p:cNvPr id="19" name="Textfeld 18"/>
          <p:cNvSpPr txBox="1"/>
          <p:nvPr/>
        </p:nvSpPr>
        <p:spPr>
          <a:xfrm>
            <a:off x="1188502" y="7060969"/>
            <a:ext cx="11926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/>
              <a:t>rot,gruen,blau</a:t>
            </a:r>
            <a:r>
              <a:rPr lang="de-CH" sz="3200" dirty="0"/>
              <a:t>,…: </a:t>
            </a:r>
            <a:r>
              <a:rPr lang="de-CH" sz="3200" dirty="0" err="1">
                <a:solidFill>
                  <a:srgbClr val="00B050"/>
                </a:solidFill>
              </a:rPr>
              <a:t>Enumeration</a:t>
            </a:r>
            <a:r>
              <a:rPr lang="de-CH" sz="3200" dirty="0">
                <a:solidFill>
                  <a:srgbClr val="00B050"/>
                </a:solidFill>
              </a:rPr>
              <a:t> </a:t>
            </a:r>
            <a:r>
              <a:rPr lang="de-CH" sz="3200" dirty="0">
                <a:solidFill>
                  <a:srgbClr val="FF0000"/>
                </a:solidFill>
              </a:rPr>
              <a:t>/ eine endliche Anzahl Werte/Zustände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1323584" y="8220877"/>
            <a:ext cx="1663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Beim programmieren (z.B. Java, C#,…) müssen die Datentypen explizit zugewiesen werden, oder bei Excel, Python,… wird der Datentype impliziert anhand des Wertes  gesetzt!!!!</a:t>
            </a:r>
          </a:p>
        </p:txBody>
      </p:sp>
    </p:spTree>
    <p:extLst>
      <p:ext uri="{BB962C8B-B14F-4D97-AF65-F5344CB8AC3E}">
        <p14:creationId xmlns:p14="http://schemas.microsoft.com/office/powerpoint/2010/main" val="979477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7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>
                <a:solidFill>
                  <a:srgbClr val="006FC0"/>
                </a:solidFill>
                <a:latin typeface="Arial"/>
                <a:cs typeface="Arial"/>
              </a:rPr>
              <a:t>Datenstrukturen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1746250" y="1920875"/>
            <a:ext cx="10118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/>
              <a:t>Mehrere Variablen unter einer Variablen zusammengefasst!</a:t>
            </a:r>
          </a:p>
        </p:txBody>
      </p:sp>
      <p:pic>
        <p:nvPicPr>
          <p:cNvPr id="28" name="Grafik 27" descr="workspace - Java - Verwo/src/com/verwo/torque/DescramblerParameters.java - Eclips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7" t="19392" r="42150" b="67684"/>
          <a:stretch/>
        </p:blipFill>
        <p:spPr>
          <a:xfrm>
            <a:off x="10585450" y="3646537"/>
            <a:ext cx="4648200" cy="1447800"/>
          </a:xfrm>
          <a:prstGeom prst="rect">
            <a:avLst/>
          </a:prstGeom>
        </p:spPr>
      </p:pic>
      <p:pic>
        <p:nvPicPr>
          <p:cNvPr id="29" name="Grafik 28" descr="workspace - Java - Verwo/src/com/verwo/torque/DescramblerConfig.java - Eclips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0" t="39117" r="14881" b="57482"/>
          <a:stretch/>
        </p:blipFill>
        <p:spPr>
          <a:xfrm>
            <a:off x="7766050" y="7255749"/>
            <a:ext cx="9144000" cy="381000"/>
          </a:xfrm>
          <a:prstGeom prst="rect">
            <a:avLst/>
          </a:prstGeom>
        </p:spPr>
      </p:pic>
      <p:pic>
        <p:nvPicPr>
          <p:cNvPr id="30" name="Grafik 29" descr="workspace - Java - RothlinLib/src/com/rothlin/graphics/FunctionGraph/FunctionControllerWithExpressionString.java - Eclips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9" t="28234" r="24797" b="60883"/>
          <a:stretch/>
        </p:blipFill>
        <p:spPr>
          <a:xfrm>
            <a:off x="2432050" y="3428979"/>
            <a:ext cx="7315200" cy="1219200"/>
          </a:xfrm>
          <a:prstGeom prst="rect">
            <a:avLst/>
          </a:prstGeom>
        </p:spPr>
      </p:pic>
      <p:pic>
        <p:nvPicPr>
          <p:cNvPr id="31" name="Grafik 30" descr="Javabeginners - Array deklarieren - Mozilla Firefox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29656" r="67964" b="53699"/>
          <a:stretch/>
        </p:blipFill>
        <p:spPr>
          <a:xfrm>
            <a:off x="1517650" y="5571507"/>
            <a:ext cx="4582453" cy="305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19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8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>
                <a:solidFill>
                  <a:srgbClr val="006FC0"/>
                </a:solidFill>
                <a:latin typeface="Arial"/>
                <a:cs typeface="Arial"/>
              </a:rPr>
              <a:t>Aufgabe: Adressliste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1007256" y="1673672"/>
            <a:ext cx="58460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r>
              <a:rPr lang="de-CH" sz="2800" dirty="0"/>
              <a:t>Abgabe heute elektronisch auf Moodle</a:t>
            </a:r>
          </a:p>
        </p:txBody>
      </p:sp>
    </p:spTree>
    <p:extLst>
      <p:ext uri="{BB962C8B-B14F-4D97-AF65-F5344CB8AC3E}">
        <p14:creationId xmlns:p14="http://schemas.microsoft.com/office/powerpoint/2010/main" val="2162874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519</Words>
  <Application>Microsoft Office PowerPoint</Application>
  <PresentationFormat>Benutzerdefiniert</PresentationFormat>
  <Paragraphs>79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Courier New</vt:lpstr>
      <vt:lpstr>Office Theme</vt:lpstr>
      <vt:lpstr>Modul 162</vt:lpstr>
      <vt:lpstr>Von Daten zu Nachrichten und Wissen</vt:lpstr>
      <vt:lpstr>Strukturierte / Unstrukturierte Daten</vt:lpstr>
      <vt:lpstr>Strukturierte / Unstrukturierte Daten (Beispiele)</vt:lpstr>
      <vt:lpstr>Variablen enthalten Daten</vt:lpstr>
      <vt:lpstr>Basis-Datentypen (Einschränkung des Wertebereiches)</vt:lpstr>
      <vt:lpstr>Datenstrukturen</vt:lpstr>
      <vt:lpstr>Aufgabe: Adressliste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114</dc:title>
  <dc:creator>admin</dc:creator>
  <cp:lastModifiedBy>Walter Rothlin</cp:lastModifiedBy>
  <cp:revision>55</cp:revision>
  <dcterms:created xsi:type="dcterms:W3CDTF">2019-08-16T18:26:59Z</dcterms:created>
  <dcterms:modified xsi:type="dcterms:W3CDTF">2022-09-08T11:37:15Z</dcterms:modified>
</cp:coreProperties>
</file>