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0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17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6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5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1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5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8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7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7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Lineare Funktion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 smtClean="0"/>
              <a:t>Uebungen</a:t>
            </a:r>
            <a:r>
              <a:rPr lang="de-CH" dirty="0" smtClean="0"/>
              <a:t> / Test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5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Angewandte Aufgabe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0"/>
            <a:endCxn id="20" idx="3"/>
          </p:cNvCxnSpPr>
          <p:nvPr/>
        </p:nvCxnSpPr>
        <p:spPr>
          <a:xfrm flipH="1">
            <a:off x="6825068" y="1290918"/>
            <a:ext cx="1495972" cy="66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(0/0)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(177/0)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(177/127)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(0/127)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(0/64)</a:t>
            </a:r>
            <a:endParaRPr lang="de-CH" dirty="0"/>
          </a:p>
        </p:txBody>
      </p:sp>
      <p:sp>
        <p:nvSpPr>
          <p:cNvPr id="23" name="Textfeld 22"/>
          <p:cNvSpPr txBox="1"/>
          <p:nvPr/>
        </p:nvSpPr>
        <p:spPr>
          <a:xfrm>
            <a:off x="7879252" y="8444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(88/0)</a:t>
            </a:r>
            <a:endParaRPr lang="de-CH" dirty="0"/>
          </a:p>
        </p:txBody>
      </p:sp>
      <p:pic>
        <p:nvPicPr>
          <p:cNvPr id="24" name="Grafik 23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17255" r="5895" b="48549"/>
          <a:stretch/>
        </p:blipFill>
        <p:spPr>
          <a:xfrm>
            <a:off x="5379" y="3000463"/>
            <a:ext cx="12232660" cy="2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Berechnen Sie die Parameter der lin. Funktion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4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dirty="0" smtClean="0"/>
              <a:t>Machen Sie eine Skizze und schätzen Sie die Steigung und den </a:t>
            </a:r>
            <a:br>
              <a:rPr lang="de-CH" dirty="0" smtClean="0"/>
            </a:br>
            <a:r>
              <a:rPr lang="de-CH" dirty="0" smtClean="0"/>
              <a:t>y-Achsenabschnitt ab.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381125" y="3636085"/>
            <a:ext cx="2962275" cy="2861301"/>
            <a:chOff x="3695700" y="3933826"/>
            <a:chExt cx="2962275" cy="2861301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5486400" y="4421393"/>
              <a:ext cx="225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5486400" y="5819886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012602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5005556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821114" y="5303522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-5</a:t>
              </a:r>
              <a:endParaRPr lang="de-CH" dirty="0"/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810839" y="5295579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-3</a:t>
              </a:r>
              <a:endParaRPr lang="de-CH" dirty="0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38126" y="4241905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736712" y="563522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-6</a:t>
              </a:r>
              <a:endParaRPr lang="de-CH" dirty="0"/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695700" y="5114925"/>
              <a:ext cx="29622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V="1">
              <a:off x="5581258" y="3933826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/>
            <p:cNvSpPr/>
            <p:nvPr/>
          </p:nvSpPr>
          <p:spPr>
            <a:xfrm>
              <a:off x="3933825" y="4421393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Flussdiagramm: Verbinder 27"/>
            <p:cNvSpPr/>
            <p:nvPr/>
          </p:nvSpPr>
          <p:spPr>
            <a:xfrm>
              <a:off x="4962938" y="5793104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3821114" y="4264757"/>
              <a:ext cx="1989136" cy="253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629275" y="4313495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Steigung: </a:t>
            </a:r>
            <a:r>
              <a:rPr lang="de-CH" b="1" dirty="0" smtClean="0"/>
              <a:t>Negativ</a:t>
            </a:r>
          </a:p>
          <a:p>
            <a:r>
              <a:rPr lang="de-CH" dirty="0" smtClean="0"/>
              <a:t>Y-Achsenabschnitt: </a:t>
            </a:r>
            <a:r>
              <a:rPr lang="de-CH" b="1" dirty="0" smtClean="0"/>
              <a:t>Negativ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69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Berechnen Sie die Parameter der lin. Funktion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31951"/>
          </a:xfrm>
        </p:spPr>
        <p:txBody>
          <a:bodyPr/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r>
              <a:rPr lang="de-CH" b="1" dirty="0" smtClean="0"/>
              <a:t/>
            </a:r>
            <a:br>
              <a:rPr lang="de-CH" b="1" dirty="0" smtClean="0"/>
            </a:br>
            <a:r>
              <a:rPr lang="de-CH" dirty="0" smtClean="0"/>
              <a:t>1) Berechnen </a:t>
            </a:r>
            <a:r>
              <a:rPr lang="de-CH" dirty="0"/>
              <a:t>Sie </a:t>
            </a:r>
            <a:r>
              <a:rPr lang="de-CH" b="1" dirty="0"/>
              <a:t>m</a:t>
            </a:r>
            <a:r>
              <a:rPr lang="de-CH" dirty="0"/>
              <a:t> und </a:t>
            </a:r>
            <a:r>
              <a:rPr lang="de-CH" b="1" dirty="0"/>
              <a:t>q</a:t>
            </a:r>
            <a:r>
              <a:rPr lang="de-CH" dirty="0"/>
              <a:t> der linearen Funktion </a:t>
            </a:r>
            <a:r>
              <a:rPr lang="de-CH" dirty="0" smtClean="0"/>
              <a:t>y=</a:t>
            </a:r>
            <a:r>
              <a:rPr lang="de-CH" dirty="0" err="1" smtClean="0"/>
              <a:t>mx+q</a:t>
            </a:r>
            <a:r>
              <a:rPr lang="de-CH" dirty="0" smtClean="0"/>
              <a:t>?</a:t>
            </a:r>
          </a:p>
          <a:p>
            <a:pPr marL="0" lvl="0" indent="0">
              <a:buNone/>
            </a:pPr>
            <a:r>
              <a:rPr lang="de-CH" dirty="0" smtClean="0"/>
              <a:t>2) Berechnen Sie den Funktionswert für x=2?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603" r="41765" b="56916"/>
          <a:stretch/>
        </p:blipFill>
        <p:spPr>
          <a:xfrm>
            <a:off x="946673" y="3457575"/>
            <a:ext cx="10642546" cy="7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Berechnen Sie die Parameter der lin. Funktion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Eine Gerade schneidet die y-Achse bei -3 und geht durch den Punkt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P1(5</a:t>
            </a:r>
            <a:r>
              <a:rPr lang="de-CH" dirty="0"/>
              <a:t>/-8</a:t>
            </a:r>
            <a:r>
              <a:rPr lang="de-CH" dirty="0" smtClean="0"/>
              <a:t>).</a:t>
            </a:r>
            <a:br>
              <a:rPr lang="de-CH" dirty="0" smtClean="0"/>
            </a:br>
            <a:r>
              <a:rPr lang="de-CH" dirty="0" smtClean="0"/>
              <a:t>Machen Sie eine Skizze und schätzen Sie die Steigung und den </a:t>
            </a:r>
            <a:br>
              <a:rPr lang="de-CH" dirty="0" smtClean="0"/>
            </a:br>
            <a:r>
              <a:rPr lang="de-CH" dirty="0" smtClean="0"/>
              <a:t>y-Achsenabschnitt ab.</a:t>
            </a:r>
          </a:p>
          <a:p>
            <a:pPr lvl="0"/>
            <a:endParaRPr lang="de-CH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381125" y="3636085"/>
            <a:ext cx="4238625" cy="2752724"/>
            <a:chOff x="1381125" y="3636085"/>
            <a:chExt cx="4238625" cy="2752724"/>
          </a:xfrm>
        </p:grpSpPr>
        <p:cxnSp>
          <p:nvCxnSpPr>
            <p:cNvPr id="6" name="Gerader Verbinder 5"/>
            <p:cNvCxnSpPr/>
            <p:nvPr/>
          </p:nvCxnSpPr>
          <p:spPr>
            <a:xfrm flipV="1">
              <a:off x="3171825" y="5079228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422137" y="4894563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-3</a:t>
              </a:r>
              <a:endParaRPr lang="de-CH" dirty="0"/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381125" y="4817184"/>
              <a:ext cx="4238625" cy="1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V="1">
              <a:off x="3266683" y="3636085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ssdiagramm: Verbinder 15"/>
            <p:cNvSpPr/>
            <p:nvPr/>
          </p:nvSpPr>
          <p:spPr>
            <a:xfrm>
              <a:off x="4689179" y="5908819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2302136" y="4453666"/>
              <a:ext cx="2958353" cy="1818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V="1">
              <a:off x="3153727" y="5918683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3404039" y="5734018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-8</a:t>
              </a:r>
              <a:endParaRPr lang="de-CH" dirty="0"/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4757198" y="4661534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4565710" y="500578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-5</a:t>
              </a:r>
              <a:endParaRPr lang="de-CH" dirty="0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89810" y="4617563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Steigung: </a:t>
            </a:r>
            <a:r>
              <a:rPr lang="de-CH" b="1" dirty="0" smtClean="0"/>
              <a:t>Negativ</a:t>
            </a:r>
          </a:p>
          <a:p>
            <a:r>
              <a:rPr lang="de-CH" dirty="0" smtClean="0"/>
              <a:t>Y-Achsenabschnitt: </a:t>
            </a:r>
            <a:r>
              <a:rPr lang="de-CH" b="1" dirty="0" smtClean="0"/>
              <a:t>Negativ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38486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Berechnen Sie die Parameter der lin. Funktion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4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CH" dirty="0"/>
              <a:t>Eine Gerade schneidet die y-Achse bei -3 und geht durch den Punkt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P1(5</a:t>
            </a:r>
            <a:r>
              <a:rPr lang="de-CH" dirty="0"/>
              <a:t>/-8). </a:t>
            </a:r>
            <a:endParaRPr lang="de-CH" dirty="0" smtClean="0"/>
          </a:p>
          <a:p>
            <a:pPr marL="0" lvl="0" indent="0">
              <a:buNone/>
            </a:pP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smtClean="0"/>
              <a:t>1) Berechnen Sie die Parameter der linearen Funktion?</a:t>
            </a:r>
          </a:p>
          <a:p>
            <a:pPr marL="0" lvl="0" indent="0">
              <a:buNone/>
            </a:pPr>
            <a:r>
              <a:rPr lang="de-CH" dirty="0" smtClean="0"/>
              <a:t>2) Was </a:t>
            </a:r>
            <a:r>
              <a:rPr lang="de-CH" dirty="0"/>
              <a:t>hat der Punkt P2 für eine x-Koordinate, wenn dieser bei y=10 liegt?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428" r="41588" b="56568"/>
          <a:stretch/>
        </p:blipFill>
        <p:spPr>
          <a:xfrm>
            <a:off x="838200" y="4087906"/>
            <a:ext cx="11000860" cy="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Angewandte </a:t>
            </a:r>
            <a:r>
              <a:rPr lang="de-CH" dirty="0"/>
              <a:t>A</a:t>
            </a:r>
            <a:r>
              <a:rPr lang="de-CH" dirty="0" smtClean="0"/>
              <a:t>ufgabe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56691" y="1543873"/>
            <a:ext cx="7546426" cy="16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Wie sehe die linearen Funktionen aus, welche Sie programmieren müssen, wenn Sie einen Kreis durch eine ¾ Drehung von unteren linken Ecken zum rechten oberen Ecken bewegen müssen</a:t>
            </a:r>
            <a:r>
              <a:rPr lang="de-CH" dirty="0" smtClean="0"/>
              <a:t>?</a:t>
            </a:r>
            <a:endParaRPr lang="de-CH" dirty="0"/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3471857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 smtClean="0"/>
              <a:t>xKorr</a:t>
            </a:r>
            <a:r>
              <a:rPr lang="de-CH" dirty="0" smtClean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</a:t>
            </a:r>
            <a:r>
              <a:rPr lang="de-CH" dirty="0" err="1" smtClean="0"/>
              <a:t>Korr</a:t>
            </a:r>
            <a:r>
              <a:rPr lang="de-CH" dirty="0" smtClean="0"/>
              <a:t> = f(Drehwinkel) = m2 * Drehwinkel + q2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3253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Angewandte Aufgabe</a:t>
            </a:r>
            <a:endParaRPr lang="de-CH" dirty="0"/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1543873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 smtClean="0"/>
              <a:t>xKorr</a:t>
            </a:r>
            <a:r>
              <a:rPr lang="de-CH" dirty="0" smtClean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</a:t>
            </a:r>
            <a:r>
              <a:rPr lang="de-CH" dirty="0" err="1" smtClean="0"/>
              <a:t>Korr</a:t>
            </a:r>
            <a:r>
              <a:rPr lang="de-CH" dirty="0" smtClean="0"/>
              <a:t> = f(Drehwinkel) = m2 * Drehwinkel + q2</a:t>
            </a:r>
            <a:endParaRPr lang="de-CH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56691" y="3208250"/>
            <a:ext cx="7546426" cy="349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 smtClean="0"/>
              <a:t>xKorr</a:t>
            </a:r>
            <a:r>
              <a:rPr lang="de-CH" dirty="0" smtClean="0"/>
              <a:t>: P1(0/0) 	P2(270/177)  </a:t>
            </a:r>
            <a:br>
              <a:rPr lang="de-CH" dirty="0" smtClean="0"/>
            </a:br>
            <a:r>
              <a:rPr lang="de-CH" dirty="0" smtClean="0"/>
              <a:t>=&gt; </a:t>
            </a:r>
            <a:r>
              <a:rPr lang="de-CH" dirty="0" smtClean="0">
                <a:latin typeface="Consolas" panose="020B0609020204030204" pitchFamily="49" charset="0"/>
              </a:rPr>
              <a:t>m1=(177-0)/(270-0) = 0.656</a:t>
            </a:r>
            <a:br>
              <a:rPr lang="de-CH" dirty="0" smtClean="0">
                <a:latin typeface="Consolas" panose="020B0609020204030204" pitchFamily="49" charset="0"/>
              </a:rPr>
            </a:br>
            <a:r>
              <a:rPr lang="de-CH" dirty="0" smtClean="0">
                <a:latin typeface="Consolas" panose="020B0609020204030204" pitchFamily="49" charset="0"/>
              </a:rPr>
              <a:t>  q1=0</a:t>
            </a:r>
          </a:p>
          <a:p>
            <a:pPr marL="0" indent="0">
              <a:buNone/>
            </a:pPr>
            <a:endParaRPr lang="de-CH" dirty="0" smtClean="0"/>
          </a:p>
          <a:p>
            <a:pPr marL="0" indent="0">
              <a:buNone/>
            </a:pPr>
            <a:r>
              <a:rPr lang="de-CH" dirty="0" err="1" smtClean="0"/>
              <a:t>yKorr</a:t>
            </a:r>
            <a:r>
              <a:rPr lang="de-CH" dirty="0" smtClean="0"/>
              <a:t>: P1(0/127)	P2(270/0)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CH" dirty="0" smtClean="0">
                <a:latin typeface="Consolas" panose="020B0609020204030204" pitchFamily="49" charset="0"/>
              </a:rPr>
              <a:t>m2=(0-127)/(270-0) = -0.47</a:t>
            </a:r>
            <a:r>
              <a:rPr lang="de-CH" dirty="0">
                <a:latin typeface="Consolas" panose="020B0609020204030204" pitchFamily="49" charset="0"/>
              </a:rPr>
              <a:t/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</a:t>
            </a:r>
            <a:r>
              <a:rPr lang="de-CH" dirty="0" smtClean="0">
                <a:latin typeface="Consolas" panose="020B0609020204030204" pitchFamily="49" charset="0"/>
              </a:rPr>
              <a:t>q2=127</a:t>
            </a:r>
            <a:endParaRPr lang="de-CH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0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Angewandte Aufgabe</a:t>
            </a:r>
            <a:endParaRPr lang="de-CH" dirty="0"/>
          </a:p>
        </p:txBody>
      </p:sp>
      <p:pic>
        <p:nvPicPr>
          <p:cNvPr id="10" name="Grafik 9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15842" r="6272" b="48172"/>
          <a:stretch/>
        </p:blipFill>
        <p:spPr>
          <a:xfrm>
            <a:off x="127560" y="3298981"/>
            <a:ext cx="11831309" cy="301575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777318" y="1290918"/>
            <a:ext cx="3098202" cy="13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(0/0)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(177/0)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(177/127)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(0/127)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1867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Angewandte Aufgabe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>
            <a:off x="6777318" y="1947135"/>
            <a:ext cx="3087444" cy="6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(0/0)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(177/0)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(177/127)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(0/127)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(0/64)</a:t>
            </a:r>
            <a:endParaRPr lang="de-CH" dirty="0"/>
          </a:p>
        </p:txBody>
      </p:sp>
      <p:pic>
        <p:nvPicPr>
          <p:cNvPr id="3" name="Grafik 2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13482" r="6366" b="51529"/>
          <a:stretch/>
        </p:blipFill>
        <p:spPr>
          <a:xfrm>
            <a:off x="1206812" y="3894268"/>
            <a:ext cx="9703398" cy="2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7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Breitbild</PresentationFormat>
  <Paragraphs>53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Office</vt:lpstr>
      <vt:lpstr>Lineare Funktion</vt:lpstr>
      <vt:lpstr>Berechnen Sie die Parameter der lin. Funktion</vt:lpstr>
      <vt:lpstr>Berechnen Sie die Parameter der lin. Funktion</vt:lpstr>
      <vt:lpstr>Berechnen Sie die Parameter der lin. Funktion</vt:lpstr>
      <vt:lpstr>Berechnen Sie die Parameter der lin. Funktion</vt:lpstr>
      <vt:lpstr>Angewandte Aufgabe</vt:lpstr>
      <vt:lpstr>Angewandte Aufgabe</vt:lpstr>
      <vt:lpstr>Angewandte Aufgabe</vt:lpstr>
      <vt:lpstr>Angewandte Aufgabe</vt:lpstr>
      <vt:lpstr>Angewandte Aufgabe</vt:lpstr>
    </vt:vector>
  </TitlesOfParts>
  <Company>Berufsschule Uster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Funktion</dc:title>
  <dc:creator>User1</dc:creator>
  <cp:lastModifiedBy>User1</cp:lastModifiedBy>
  <cp:revision>14</cp:revision>
  <dcterms:created xsi:type="dcterms:W3CDTF">2024-03-12T07:15:41Z</dcterms:created>
  <dcterms:modified xsi:type="dcterms:W3CDTF">2024-03-12T11:51:15Z</dcterms:modified>
</cp:coreProperties>
</file>