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324" r:id="rId3"/>
    <p:sldId id="325" r:id="rId4"/>
    <p:sldId id="256" r:id="rId5"/>
    <p:sldId id="311" r:id="rId6"/>
    <p:sldId id="309" r:id="rId7"/>
    <p:sldId id="310" r:id="rId8"/>
    <p:sldId id="315" r:id="rId9"/>
    <p:sldId id="272" r:id="rId10"/>
    <p:sldId id="317" r:id="rId11"/>
    <p:sldId id="318" r:id="rId12"/>
    <p:sldId id="319" r:id="rId13"/>
    <p:sldId id="320" r:id="rId14"/>
    <p:sldId id="321" r:id="rId15"/>
    <p:sldId id="322" r:id="rId16"/>
    <p:sldId id="32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623EF-9522-4128-9144-19CD41D009A2}" v="26" dt="2020-08-20T08:49:42.45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12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ZU" userId="c4df0d1f51fda9c0" providerId="LiveId" clId="{27D61D7B-2EFD-40A3-8FE7-3CE624C4D8E9}"/>
    <pc:docChg chg="undo custSel addSld delSld modSld sldOrd">
      <pc:chgData name="B ZU" userId="c4df0d1f51fda9c0" providerId="LiveId" clId="{27D61D7B-2EFD-40A3-8FE7-3CE624C4D8E9}" dt="2019-08-17T13:56:00.849" v="1218" actId="2696"/>
      <pc:docMkLst>
        <pc:docMk/>
      </pc:docMkLst>
      <pc:sldChg chg="addSp delSp modSp">
        <pc:chgData name="B ZU" userId="c4df0d1f51fda9c0" providerId="LiveId" clId="{27D61D7B-2EFD-40A3-8FE7-3CE624C4D8E9}" dt="2019-08-17T13:47:33.176" v="1185" actId="1076"/>
        <pc:sldMkLst>
          <pc:docMk/>
          <pc:sldMk cId="140344432" sldId="256"/>
        </pc:sldMkLst>
        <pc:spChg chg="del">
          <ac:chgData name="B ZU" userId="c4df0d1f51fda9c0" providerId="LiveId" clId="{27D61D7B-2EFD-40A3-8FE7-3CE624C4D8E9}" dt="2019-08-17T10:35:32.970" v="594" actId="478"/>
          <ac:spMkLst>
            <pc:docMk/>
            <pc:sldMk cId="140344432" sldId="256"/>
            <ac:spMk id="2" creationId="{2288FA45-C623-406B-900E-04939344F976}"/>
          </ac:spMkLst>
        </pc:spChg>
        <pc:spChg chg="del">
          <ac:chgData name="B ZU" userId="c4df0d1f51fda9c0" providerId="LiveId" clId="{27D61D7B-2EFD-40A3-8FE7-3CE624C4D8E9}" dt="2019-08-17T10:35:31.360" v="593" actId="478"/>
          <ac:spMkLst>
            <pc:docMk/>
            <pc:sldMk cId="140344432" sldId="256"/>
            <ac:spMk id="3" creationId="{0FB78FB4-AE58-40CE-A7B2-55FD0C07ED2B}"/>
          </ac:spMkLst>
        </pc:spChg>
        <pc:spChg chg="add mod">
          <ac:chgData name="B ZU" userId="c4df0d1f51fda9c0" providerId="LiveId" clId="{27D61D7B-2EFD-40A3-8FE7-3CE624C4D8E9}" dt="2019-08-17T13:47:33.176" v="1185" actId="1076"/>
          <ac:spMkLst>
            <pc:docMk/>
            <pc:sldMk cId="140344432" sldId="256"/>
            <ac:spMk id="4" creationId="{A4E2C0E9-2A1F-47B8-A4F9-4142239FB1E4}"/>
          </ac:spMkLst>
        </pc:spChg>
        <pc:spChg chg="add del">
          <ac:chgData name="B ZU" userId="c4df0d1f51fda9c0" providerId="LiveId" clId="{27D61D7B-2EFD-40A3-8FE7-3CE624C4D8E9}" dt="2019-08-17T10:37:41.910" v="599" actId="478"/>
          <ac:spMkLst>
            <pc:docMk/>
            <pc:sldMk cId="140344432" sldId="256"/>
            <ac:spMk id="5" creationId="{53490000-501A-481C-A953-070D3F6AE321}"/>
          </ac:spMkLst>
        </pc:spChg>
        <pc:picChg chg="add mod">
          <ac:chgData name="B ZU" userId="c4df0d1f51fda9c0" providerId="LiveId" clId="{27D61D7B-2EFD-40A3-8FE7-3CE624C4D8E9}" dt="2019-08-17T10:38:11.823" v="602" actId="14100"/>
          <ac:picMkLst>
            <pc:docMk/>
            <pc:sldMk cId="140344432" sldId="256"/>
            <ac:picMk id="6" creationId="{FDE9335B-B01B-478D-9580-F4538E1E5E0D}"/>
          </ac:picMkLst>
        </pc:picChg>
        <pc:picChg chg="add mod">
          <ac:chgData name="B ZU" userId="c4df0d1f51fda9c0" providerId="LiveId" clId="{27D61D7B-2EFD-40A3-8FE7-3CE624C4D8E9}" dt="2019-08-17T10:37:19.473" v="597" actId="1076"/>
          <ac:picMkLst>
            <pc:docMk/>
            <pc:sldMk cId="140344432" sldId="256"/>
            <ac:picMk id="7170" creationId="{ECA3CDB4-F725-448C-9B93-3608285C2F1D}"/>
          </ac:picMkLst>
        </pc:picChg>
      </pc:sldChg>
      <pc:sldChg chg="addSp delSp modSp modAnim">
        <pc:chgData name="B ZU" userId="c4df0d1f51fda9c0" providerId="LiveId" clId="{27D61D7B-2EFD-40A3-8FE7-3CE624C4D8E9}" dt="2019-08-17T13:07:36.921" v="998"/>
        <pc:sldMkLst>
          <pc:docMk/>
          <pc:sldMk cId="0" sldId="274"/>
        </pc:sldMkLst>
        <pc:spChg chg="add del mod">
          <ac:chgData name="B ZU" userId="c4df0d1f51fda9c0" providerId="LiveId" clId="{27D61D7B-2EFD-40A3-8FE7-3CE624C4D8E9}" dt="2019-08-17T11:13:43.394" v="774"/>
          <ac:spMkLst>
            <pc:docMk/>
            <pc:sldMk cId="0" sldId="274"/>
            <ac:spMk id="4" creationId="{AFCD1BC7-568B-4A3C-9F44-6486A2923DE3}"/>
          </ac:spMkLst>
        </pc:spChg>
        <pc:spChg chg="add mod">
          <ac:chgData name="B ZU" userId="c4df0d1f51fda9c0" providerId="LiveId" clId="{27D61D7B-2EFD-40A3-8FE7-3CE624C4D8E9}" dt="2019-08-17T11:14:43.045" v="784" actId="113"/>
          <ac:spMkLst>
            <pc:docMk/>
            <pc:sldMk cId="0" sldId="274"/>
            <ac:spMk id="5" creationId="{43B73F85-4358-47BC-A1ED-49FC2EFFAB01}"/>
          </ac:spMkLst>
        </pc:spChg>
        <pc:spChg chg="add mod">
          <ac:chgData name="B ZU" userId="c4df0d1f51fda9c0" providerId="LiveId" clId="{27D61D7B-2EFD-40A3-8FE7-3CE624C4D8E9}" dt="2019-08-17T11:15:07.535" v="789" actId="1076"/>
          <ac:spMkLst>
            <pc:docMk/>
            <pc:sldMk cId="0" sldId="274"/>
            <ac:spMk id="8" creationId="{2CBB4D53-E558-4048-B42F-0F22DD522B24}"/>
          </ac:spMkLst>
        </pc:spChg>
        <pc:spChg chg="add mod">
          <ac:chgData name="B ZU" userId="c4df0d1f51fda9c0" providerId="LiveId" clId="{27D61D7B-2EFD-40A3-8FE7-3CE624C4D8E9}" dt="2019-08-17T11:15:22.001" v="794" actId="1076"/>
          <ac:spMkLst>
            <pc:docMk/>
            <pc:sldMk cId="0" sldId="274"/>
            <ac:spMk id="9" creationId="{6DBB1785-1FEC-4222-9041-3817B26B2F70}"/>
          </ac:spMkLst>
        </pc:spChg>
        <pc:spChg chg="add mod">
          <ac:chgData name="B ZU" userId="c4df0d1f51fda9c0" providerId="LiveId" clId="{27D61D7B-2EFD-40A3-8FE7-3CE624C4D8E9}" dt="2019-08-17T11:15:34.911" v="798" actId="20577"/>
          <ac:spMkLst>
            <pc:docMk/>
            <pc:sldMk cId="0" sldId="274"/>
            <ac:spMk id="10" creationId="{B7F71BDA-CD95-4ED5-94E0-9E5CC6C8CAA8}"/>
          </ac:spMkLst>
        </pc:spChg>
        <pc:spChg chg="add mod">
          <ac:chgData name="B ZU" userId="c4df0d1f51fda9c0" providerId="LiveId" clId="{27D61D7B-2EFD-40A3-8FE7-3CE624C4D8E9}" dt="2019-08-17T11:15:59.264" v="802" actId="20577"/>
          <ac:spMkLst>
            <pc:docMk/>
            <pc:sldMk cId="0" sldId="274"/>
            <ac:spMk id="11" creationId="{FD076B17-BB26-4DFD-A816-75206EFC0AA9}"/>
          </ac:spMkLst>
        </pc:spChg>
        <pc:spChg chg="add mod">
          <ac:chgData name="B ZU" userId="c4df0d1f51fda9c0" providerId="LiveId" clId="{27D61D7B-2EFD-40A3-8FE7-3CE624C4D8E9}" dt="2019-08-17T11:16:25.362" v="807" actId="20577"/>
          <ac:spMkLst>
            <pc:docMk/>
            <pc:sldMk cId="0" sldId="274"/>
            <ac:spMk id="12" creationId="{ACBB0473-BAEA-4FF8-9C51-563AB68E8ECE}"/>
          </ac:spMkLst>
        </pc:spChg>
        <pc:spChg chg="add mod">
          <ac:chgData name="B ZU" userId="c4df0d1f51fda9c0" providerId="LiveId" clId="{27D61D7B-2EFD-40A3-8FE7-3CE624C4D8E9}" dt="2019-08-17T11:16:45.506" v="812" actId="20577"/>
          <ac:spMkLst>
            <pc:docMk/>
            <pc:sldMk cId="0" sldId="274"/>
            <ac:spMk id="13" creationId="{77B73F2B-5257-4A03-985B-6880B8330390}"/>
          </ac:spMkLst>
        </pc:spChg>
        <pc:spChg chg="add del mod">
          <ac:chgData name="B ZU" userId="c4df0d1f51fda9c0" providerId="LiveId" clId="{27D61D7B-2EFD-40A3-8FE7-3CE624C4D8E9}" dt="2019-08-17T11:18:04.184" v="817" actId="478"/>
          <ac:spMkLst>
            <pc:docMk/>
            <pc:sldMk cId="0" sldId="274"/>
            <ac:spMk id="14" creationId="{0E076228-2904-4D24-B508-4C15EAF447B1}"/>
          </ac:spMkLst>
        </pc:spChg>
        <pc:graphicFrameChg chg="add mod modGraphic">
          <ac:chgData name="B ZU" userId="c4df0d1f51fda9c0" providerId="LiveId" clId="{27D61D7B-2EFD-40A3-8FE7-3CE624C4D8E9}" dt="2019-08-17T10:45:50.876" v="765" actId="20577"/>
          <ac:graphicFrameMkLst>
            <pc:docMk/>
            <pc:sldMk cId="0" sldId="274"/>
            <ac:graphicFrameMk id="2" creationId="{6D758ACC-4AED-4843-93A5-7ADB34731B30}"/>
          </ac:graphicFrameMkLst>
        </pc:graphicFrameChg>
        <pc:graphicFrameChg chg="del">
          <ac:chgData name="B ZU" userId="c4df0d1f51fda9c0" providerId="LiveId" clId="{27D61D7B-2EFD-40A3-8FE7-3CE624C4D8E9}" dt="2019-08-17T10:42:39.376" v="604" actId="478"/>
          <ac:graphicFrameMkLst>
            <pc:docMk/>
            <pc:sldMk cId="0" sldId="274"/>
            <ac:graphicFrameMk id="27650" creationId="{ABDCA59E-1870-4653-85E7-F7F2D5B8CB76}"/>
          </ac:graphicFrameMkLst>
        </pc:graphicFrameChg>
        <pc:picChg chg="add del mod">
          <ac:chgData name="B ZU" userId="c4df0d1f51fda9c0" providerId="LiveId" clId="{27D61D7B-2EFD-40A3-8FE7-3CE624C4D8E9}" dt="2019-08-17T11:17:53.926" v="816" actId="478"/>
          <ac:picMkLst>
            <pc:docMk/>
            <pc:sldMk cId="0" sldId="274"/>
            <ac:picMk id="3" creationId="{E69E769B-D10D-40D2-BC45-4E6068C97D3B}"/>
          </ac:picMkLst>
        </pc:picChg>
      </pc:sldChg>
      <pc:sldChg chg="modSp add">
        <pc:chgData name="B ZU" userId="c4df0d1f51fda9c0" providerId="LiveId" clId="{27D61D7B-2EFD-40A3-8FE7-3CE624C4D8E9}" dt="2019-08-17T09:59:07.638" v="10" actId="20577"/>
        <pc:sldMkLst>
          <pc:docMk/>
          <pc:sldMk cId="35244580" sldId="308"/>
        </pc:sldMkLst>
        <pc:spChg chg="mod">
          <ac:chgData name="B ZU" userId="c4df0d1f51fda9c0" providerId="LiveId" clId="{27D61D7B-2EFD-40A3-8FE7-3CE624C4D8E9}" dt="2019-08-17T09:59:07.638" v="10" actId="20577"/>
          <ac:spMkLst>
            <pc:docMk/>
            <pc:sldMk cId="35244580" sldId="308"/>
            <ac:spMk id="24578" creationId="{6DD2A9F0-8318-42FE-B6FC-09D6C02DF44A}"/>
          </ac:spMkLst>
        </pc:spChg>
      </pc:sldChg>
      <pc:sldChg chg="addSp delSp modSp add modAnim">
        <pc:chgData name="B ZU" userId="c4df0d1f51fda9c0" providerId="LiveId" clId="{27D61D7B-2EFD-40A3-8FE7-3CE624C4D8E9}" dt="2019-08-17T10:04:07.613" v="167" actId="1076"/>
        <pc:sldMkLst>
          <pc:docMk/>
          <pc:sldMk cId="1853533421" sldId="309"/>
        </pc:sldMkLst>
        <pc:spChg chg="add mod">
          <ac:chgData name="B ZU" userId="c4df0d1f51fda9c0" providerId="LiveId" clId="{27D61D7B-2EFD-40A3-8FE7-3CE624C4D8E9}" dt="2019-08-17T10:02:44.539" v="165" actId="1076"/>
          <ac:spMkLst>
            <pc:docMk/>
            <pc:sldMk cId="1853533421" sldId="309"/>
            <ac:spMk id="2" creationId="{AA1642F4-AAF9-40CE-BD05-281B51554014}"/>
          </ac:spMkLst>
        </pc:spChg>
        <pc:spChg chg="add mod">
          <ac:chgData name="B ZU" userId="c4df0d1f51fda9c0" providerId="LiveId" clId="{27D61D7B-2EFD-40A3-8FE7-3CE624C4D8E9}" dt="2019-08-17T10:02:38.444" v="164" actId="1076"/>
          <ac:spMkLst>
            <pc:docMk/>
            <pc:sldMk cId="1853533421" sldId="309"/>
            <ac:spMk id="5" creationId="{4BB8820F-78D2-43FF-9572-5BFD24959F48}"/>
          </ac:spMkLst>
        </pc:spChg>
        <pc:spChg chg="del mod">
          <ac:chgData name="B ZU" userId="c4df0d1f51fda9c0" providerId="LiveId" clId="{27D61D7B-2EFD-40A3-8FE7-3CE624C4D8E9}" dt="2019-08-17T09:59:37.691" v="15" actId="478"/>
          <ac:spMkLst>
            <pc:docMk/>
            <pc:sldMk cId="1853533421" sldId="309"/>
            <ac:spMk id="24578" creationId="{6DD2A9F0-8318-42FE-B6FC-09D6C02DF44A}"/>
          </ac:spMkLst>
        </pc:spChg>
        <pc:picChg chg="add mod">
          <ac:chgData name="B ZU" userId="c4df0d1f51fda9c0" providerId="LiveId" clId="{27D61D7B-2EFD-40A3-8FE7-3CE624C4D8E9}" dt="2019-08-17T10:04:07.613" v="167" actId="1076"/>
          <ac:picMkLst>
            <pc:docMk/>
            <pc:sldMk cId="1853533421" sldId="309"/>
            <ac:picMk id="3" creationId="{A59F3151-E2C3-4C40-B19F-BA8D77B5815B}"/>
          </ac:picMkLst>
        </pc:picChg>
        <pc:picChg chg="del">
          <ac:chgData name="B ZU" userId="c4df0d1f51fda9c0" providerId="LiveId" clId="{27D61D7B-2EFD-40A3-8FE7-3CE624C4D8E9}" dt="2019-08-17T09:59:24.924" v="13" actId="478"/>
          <ac:picMkLst>
            <pc:docMk/>
            <pc:sldMk cId="1853533421" sldId="309"/>
            <ac:picMk id="24581" creationId="{9464A30A-5E72-4070-9394-9FAF308B1B37}"/>
          </ac:picMkLst>
        </pc:picChg>
      </pc:sldChg>
      <pc:sldChg chg="addSp delSp modSp add">
        <pc:chgData name="B ZU" userId="c4df0d1f51fda9c0" providerId="LiveId" clId="{27D61D7B-2EFD-40A3-8FE7-3CE624C4D8E9}" dt="2019-08-17T10:26:49.020" v="474" actId="20577"/>
        <pc:sldMkLst>
          <pc:docMk/>
          <pc:sldMk cId="510350382" sldId="310"/>
        </pc:sldMkLst>
        <pc:spChg chg="mod">
          <ac:chgData name="B ZU" userId="c4df0d1f51fda9c0" providerId="LiveId" clId="{27D61D7B-2EFD-40A3-8FE7-3CE624C4D8E9}" dt="2019-08-17T10:11:07.949" v="279" actId="20577"/>
          <ac:spMkLst>
            <pc:docMk/>
            <pc:sldMk cId="510350382" sldId="310"/>
            <ac:spMk id="5" creationId="{4BB8820F-78D2-43FF-9572-5BFD24959F48}"/>
          </ac:spMkLst>
        </pc:spChg>
        <pc:spChg chg="add mod">
          <ac:chgData name="B ZU" userId="c4df0d1f51fda9c0" providerId="LiveId" clId="{27D61D7B-2EFD-40A3-8FE7-3CE624C4D8E9}" dt="2019-08-17T10:15:35.178" v="311" actId="20577"/>
          <ac:spMkLst>
            <pc:docMk/>
            <pc:sldMk cId="510350382" sldId="310"/>
            <ac:spMk id="6" creationId="{94BEEDBD-F501-47D4-8300-F802FE79A91C}"/>
          </ac:spMkLst>
        </pc:spChg>
        <pc:spChg chg="add mod">
          <ac:chgData name="B ZU" userId="c4df0d1f51fda9c0" providerId="LiveId" clId="{27D61D7B-2EFD-40A3-8FE7-3CE624C4D8E9}" dt="2019-08-17T10:26:49.020" v="474" actId="20577"/>
          <ac:spMkLst>
            <pc:docMk/>
            <pc:sldMk cId="510350382" sldId="310"/>
            <ac:spMk id="7" creationId="{B8FE7F10-B590-496E-BC99-34AF19E7874F}"/>
          </ac:spMkLst>
        </pc:spChg>
        <pc:picChg chg="del">
          <ac:chgData name="B ZU" userId="c4df0d1f51fda9c0" providerId="LiveId" clId="{27D61D7B-2EFD-40A3-8FE7-3CE624C4D8E9}" dt="2019-08-17T10:04:48.212" v="169" actId="478"/>
          <ac:picMkLst>
            <pc:docMk/>
            <pc:sldMk cId="510350382" sldId="310"/>
            <ac:picMk id="3" creationId="{A59F3151-E2C3-4C40-B19F-BA8D77B5815B}"/>
          </ac:picMkLst>
        </pc:picChg>
      </pc:sldChg>
      <pc:sldChg chg="addSp delSp modSp add ord">
        <pc:chgData name="B ZU" userId="c4df0d1f51fda9c0" providerId="LiveId" clId="{27D61D7B-2EFD-40A3-8FE7-3CE624C4D8E9}" dt="2019-08-17T10:33:58.172" v="591" actId="207"/>
        <pc:sldMkLst>
          <pc:docMk/>
          <pc:sldMk cId="4095850647" sldId="311"/>
        </pc:sldMkLst>
        <pc:spChg chg="add mod">
          <ac:chgData name="B ZU" userId="c4df0d1f51fda9c0" providerId="LiveId" clId="{27D61D7B-2EFD-40A3-8FE7-3CE624C4D8E9}" dt="2019-08-17T10:33:58.172" v="591" actId="207"/>
          <ac:spMkLst>
            <pc:docMk/>
            <pc:sldMk cId="4095850647" sldId="311"/>
            <ac:spMk id="2" creationId="{AF08C8F9-7A2E-46E5-9144-2DBF863BD160}"/>
          </ac:spMkLst>
        </pc:spChg>
        <pc:spChg chg="add mod">
          <ac:chgData name="B ZU" userId="c4df0d1f51fda9c0" providerId="LiveId" clId="{27D61D7B-2EFD-40A3-8FE7-3CE624C4D8E9}" dt="2019-08-17T10:33:54.250" v="590" actId="207"/>
          <ac:spMkLst>
            <pc:docMk/>
            <pc:sldMk cId="4095850647" sldId="311"/>
            <ac:spMk id="5" creationId="{23730C0B-FD92-4AF3-8959-BDB0DAB896DD}"/>
          </ac:spMkLst>
        </pc:spChg>
        <pc:spChg chg="add mod">
          <ac:chgData name="B ZU" userId="c4df0d1f51fda9c0" providerId="LiveId" clId="{27D61D7B-2EFD-40A3-8FE7-3CE624C4D8E9}" dt="2019-08-17T10:33:50.405" v="588" actId="207"/>
          <ac:spMkLst>
            <pc:docMk/>
            <pc:sldMk cId="4095850647" sldId="311"/>
            <ac:spMk id="6" creationId="{ADE145AE-C7DA-44DC-BAE9-920423E062D9}"/>
          </ac:spMkLst>
        </pc:spChg>
        <pc:spChg chg="add mod">
          <ac:chgData name="B ZU" userId="c4df0d1f51fda9c0" providerId="LiveId" clId="{27D61D7B-2EFD-40A3-8FE7-3CE624C4D8E9}" dt="2019-08-17T10:33:47.389" v="587" actId="207"/>
          <ac:spMkLst>
            <pc:docMk/>
            <pc:sldMk cId="4095850647" sldId="311"/>
            <ac:spMk id="7" creationId="{349CD256-60F8-4FD0-9536-96A6E55D397B}"/>
          </ac:spMkLst>
        </pc:spChg>
        <pc:spChg chg="add mod">
          <ac:chgData name="B ZU" userId="c4df0d1f51fda9c0" providerId="LiveId" clId="{27D61D7B-2EFD-40A3-8FE7-3CE624C4D8E9}" dt="2019-08-17T10:33:42.966" v="586" actId="207"/>
          <ac:spMkLst>
            <pc:docMk/>
            <pc:sldMk cId="4095850647" sldId="311"/>
            <ac:spMk id="8" creationId="{2AFA2A33-7C21-4764-B3CC-274635267CE7}"/>
          </ac:spMkLst>
        </pc:spChg>
        <pc:spChg chg="add mod">
          <ac:chgData name="B ZU" userId="c4df0d1f51fda9c0" providerId="LiveId" clId="{27D61D7B-2EFD-40A3-8FE7-3CE624C4D8E9}" dt="2019-08-17T10:33:36.544" v="585" actId="207"/>
          <ac:spMkLst>
            <pc:docMk/>
            <pc:sldMk cId="4095850647" sldId="311"/>
            <ac:spMk id="9" creationId="{119EDDF9-27C0-441D-85F0-C66B8DE51BAD}"/>
          </ac:spMkLst>
        </pc:spChg>
        <pc:spChg chg="add mod">
          <ac:chgData name="B ZU" userId="c4df0d1f51fda9c0" providerId="LiveId" clId="{27D61D7B-2EFD-40A3-8FE7-3CE624C4D8E9}" dt="2019-08-17T10:33:31.887" v="584" actId="207"/>
          <ac:spMkLst>
            <pc:docMk/>
            <pc:sldMk cId="4095850647" sldId="311"/>
            <ac:spMk id="10" creationId="{07256FD7-BA84-41C9-9989-63F9E0D6FBFC}"/>
          </ac:spMkLst>
        </pc:spChg>
        <pc:spChg chg="del">
          <ac:chgData name="B ZU" userId="c4df0d1f51fda9c0" providerId="LiveId" clId="{27D61D7B-2EFD-40A3-8FE7-3CE624C4D8E9}" dt="2019-08-17T10:27:37.211" v="477" actId="478"/>
          <ac:spMkLst>
            <pc:docMk/>
            <pc:sldMk cId="4095850647" sldId="311"/>
            <ac:spMk id="24578" creationId="{6DD2A9F0-8318-42FE-B6FC-09D6C02DF44A}"/>
          </ac:spMkLst>
        </pc:spChg>
        <pc:picChg chg="mod">
          <ac:chgData name="B ZU" userId="c4df0d1f51fda9c0" providerId="LiveId" clId="{27D61D7B-2EFD-40A3-8FE7-3CE624C4D8E9}" dt="2019-08-17T10:30:00.670" v="500" actId="1076"/>
          <ac:picMkLst>
            <pc:docMk/>
            <pc:sldMk cId="4095850647" sldId="311"/>
            <ac:picMk id="24581" creationId="{9464A30A-5E72-4070-9394-9FAF308B1B37}"/>
          </ac:picMkLst>
        </pc:picChg>
      </pc:sldChg>
      <pc:sldChg chg="delSp add ord">
        <pc:chgData name="B ZU" userId="c4df0d1f51fda9c0" providerId="LiveId" clId="{27D61D7B-2EFD-40A3-8FE7-3CE624C4D8E9}" dt="2019-08-17T11:13:54.458" v="777"/>
        <pc:sldMkLst>
          <pc:docMk/>
          <pc:sldMk cId="3216277178" sldId="313"/>
        </pc:sldMkLst>
        <pc:picChg chg="del">
          <ac:chgData name="B ZU" userId="c4df0d1f51fda9c0" providerId="LiveId" clId="{27D61D7B-2EFD-40A3-8FE7-3CE624C4D8E9}" dt="2019-08-17T11:13:51.223" v="776" actId="478"/>
          <ac:picMkLst>
            <pc:docMk/>
            <pc:sldMk cId="3216277178" sldId="313"/>
            <ac:picMk id="3" creationId="{E69E769B-D10D-40D2-BC45-4E6068C97D3B}"/>
          </ac:picMkLst>
        </pc:picChg>
      </pc:sldChg>
      <pc:sldChg chg="addSp delSp modSp add modAnim">
        <pc:chgData name="B ZU" userId="c4df0d1f51fda9c0" providerId="LiveId" clId="{27D61D7B-2EFD-40A3-8FE7-3CE624C4D8E9}" dt="2019-08-17T13:08:10.897" v="1005"/>
        <pc:sldMkLst>
          <pc:docMk/>
          <pc:sldMk cId="3585542136" sldId="314"/>
        </pc:sldMkLst>
        <pc:spChg chg="mod">
          <ac:chgData name="B ZU" userId="c4df0d1f51fda9c0" providerId="LiveId" clId="{27D61D7B-2EFD-40A3-8FE7-3CE624C4D8E9}" dt="2019-08-17T11:18:24.226" v="825" actId="1076"/>
          <ac:spMkLst>
            <pc:docMk/>
            <pc:sldMk cId="3585542136" sldId="314"/>
            <ac:spMk id="14" creationId="{0E076228-2904-4D24-B508-4C15EAF447B1}"/>
          </ac:spMkLst>
        </pc:spChg>
        <pc:spChg chg="add mod">
          <ac:chgData name="B ZU" userId="c4df0d1f51fda9c0" providerId="LiveId" clId="{27D61D7B-2EFD-40A3-8FE7-3CE624C4D8E9}" dt="2019-08-17T11:18:59.345" v="853" actId="1076"/>
          <ac:spMkLst>
            <pc:docMk/>
            <pc:sldMk cId="3585542136" sldId="314"/>
            <ac:spMk id="15" creationId="{D4CA1F35-47E0-4E61-B44A-9D16B9B96FA8}"/>
          </ac:spMkLst>
        </pc:spChg>
        <pc:spChg chg="add mod">
          <ac:chgData name="B ZU" userId="c4df0d1f51fda9c0" providerId="LiveId" clId="{27D61D7B-2EFD-40A3-8FE7-3CE624C4D8E9}" dt="2019-08-17T11:19:17.524" v="863" actId="1076"/>
          <ac:spMkLst>
            <pc:docMk/>
            <pc:sldMk cId="3585542136" sldId="314"/>
            <ac:spMk id="16" creationId="{BCF54BBC-FAB1-4BDE-BA45-50BAE2DC921E}"/>
          </ac:spMkLst>
        </pc:spChg>
        <pc:spChg chg="add mod">
          <ac:chgData name="B ZU" userId="c4df0d1f51fda9c0" providerId="LiveId" clId="{27D61D7B-2EFD-40A3-8FE7-3CE624C4D8E9}" dt="2019-08-17T11:19:31.508" v="878" actId="20577"/>
          <ac:spMkLst>
            <pc:docMk/>
            <pc:sldMk cId="3585542136" sldId="314"/>
            <ac:spMk id="17" creationId="{8E041CF9-C94E-4576-9A8E-9D34C8F8CF6F}"/>
          </ac:spMkLst>
        </pc:spChg>
        <pc:spChg chg="add mod">
          <ac:chgData name="B ZU" userId="c4df0d1f51fda9c0" providerId="LiveId" clId="{27D61D7B-2EFD-40A3-8FE7-3CE624C4D8E9}" dt="2019-08-17T11:19:54.136" v="892" actId="20577"/>
          <ac:spMkLst>
            <pc:docMk/>
            <pc:sldMk cId="3585542136" sldId="314"/>
            <ac:spMk id="18" creationId="{B662F800-E8FE-41D6-8767-BF5122EC708D}"/>
          </ac:spMkLst>
        </pc:spChg>
        <pc:spChg chg="add mod">
          <ac:chgData name="B ZU" userId="c4df0d1f51fda9c0" providerId="LiveId" clId="{27D61D7B-2EFD-40A3-8FE7-3CE624C4D8E9}" dt="2019-08-17T11:20:11.467" v="907" actId="20577"/>
          <ac:spMkLst>
            <pc:docMk/>
            <pc:sldMk cId="3585542136" sldId="314"/>
            <ac:spMk id="19" creationId="{EF2BAA83-B2A2-4FDE-B10E-069F9467CC8D}"/>
          </ac:spMkLst>
        </pc:spChg>
        <pc:spChg chg="add mod">
          <ac:chgData name="B ZU" userId="c4df0d1f51fda9c0" providerId="LiveId" clId="{27D61D7B-2EFD-40A3-8FE7-3CE624C4D8E9}" dt="2019-08-17T11:20:39.940" v="920" actId="1076"/>
          <ac:spMkLst>
            <pc:docMk/>
            <pc:sldMk cId="3585542136" sldId="314"/>
            <ac:spMk id="20" creationId="{A6635B59-682A-405E-89BA-F6CE2D2056C1}"/>
          </ac:spMkLst>
        </pc:spChg>
        <pc:picChg chg="del">
          <ac:chgData name="B ZU" userId="c4df0d1f51fda9c0" providerId="LiveId" clId="{27D61D7B-2EFD-40A3-8FE7-3CE624C4D8E9}" dt="2019-08-17T11:21:01.740" v="922" actId="478"/>
          <ac:picMkLst>
            <pc:docMk/>
            <pc:sldMk cId="3585542136" sldId="314"/>
            <ac:picMk id="3" creationId="{E69E769B-D10D-40D2-BC45-4E6068C97D3B}"/>
          </ac:picMkLst>
        </pc:picChg>
      </pc:sldChg>
      <pc:sldChg chg="addSp delSp modSp add modAnim">
        <pc:chgData name="B ZU" userId="c4df0d1f51fda9c0" providerId="LiveId" clId="{27D61D7B-2EFD-40A3-8FE7-3CE624C4D8E9}" dt="2019-08-17T13:09:29.821" v="1020"/>
        <pc:sldMkLst>
          <pc:docMk/>
          <pc:sldMk cId="3759395967" sldId="315"/>
        </pc:sldMkLst>
        <pc:spChg chg="add mod">
          <ac:chgData name="B ZU" userId="c4df0d1f51fda9c0" providerId="LiveId" clId="{27D61D7B-2EFD-40A3-8FE7-3CE624C4D8E9}" dt="2019-08-17T11:22:00.969" v="926" actId="1076"/>
          <ac:spMkLst>
            <pc:docMk/>
            <pc:sldMk cId="3759395967" sldId="315"/>
            <ac:spMk id="4" creationId="{88BBE45B-0059-4297-A896-40D539B74AA5}"/>
          </ac:spMkLst>
        </pc:spChg>
        <pc:spChg chg="add mod">
          <ac:chgData name="B ZU" userId="c4df0d1f51fda9c0" providerId="LiveId" clId="{27D61D7B-2EFD-40A3-8FE7-3CE624C4D8E9}" dt="2019-08-17T11:21:16.508" v="924" actId="1076"/>
          <ac:spMkLst>
            <pc:docMk/>
            <pc:sldMk cId="3759395967" sldId="315"/>
            <ac:spMk id="21" creationId="{8F7F874B-9FF2-4861-8B3F-C7F0F3665BF0}"/>
          </ac:spMkLst>
        </pc:spChg>
        <pc:spChg chg="add mod">
          <ac:chgData name="B ZU" userId="c4df0d1f51fda9c0" providerId="LiveId" clId="{27D61D7B-2EFD-40A3-8FE7-3CE624C4D8E9}" dt="2019-08-17T12:43:28.991" v="968" actId="20577"/>
          <ac:spMkLst>
            <pc:docMk/>
            <pc:sldMk cId="3759395967" sldId="315"/>
            <ac:spMk id="22" creationId="{B6F70887-BD69-456B-8B35-03B7C8E40074}"/>
          </ac:spMkLst>
        </pc:spChg>
        <pc:spChg chg="add mod">
          <ac:chgData name="B ZU" userId="c4df0d1f51fda9c0" providerId="LiveId" clId="{27D61D7B-2EFD-40A3-8FE7-3CE624C4D8E9}" dt="2019-08-17T12:41:45.679" v="941" actId="20577"/>
          <ac:spMkLst>
            <pc:docMk/>
            <pc:sldMk cId="3759395967" sldId="315"/>
            <ac:spMk id="23" creationId="{2B52D754-9A2E-4DBC-A0FB-C8E0A538AC41}"/>
          </ac:spMkLst>
        </pc:spChg>
        <pc:spChg chg="add mod">
          <ac:chgData name="B ZU" userId="c4df0d1f51fda9c0" providerId="LiveId" clId="{27D61D7B-2EFD-40A3-8FE7-3CE624C4D8E9}" dt="2019-08-17T12:41:49.539" v="943" actId="20577"/>
          <ac:spMkLst>
            <pc:docMk/>
            <pc:sldMk cId="3759395967" sldId="315"/>
            <ac:spMk id="24" creationId="{0CF7C3EE-3860-4766-B442-F4B8E387A701}"/>
          </ac:spMkLst>
        </pc:spChg>
        <pc:spChg chg="add mod">
          <ac:chgData name="B ZU" userId="c4df0d1f51fda9c0" providerId="LiveId" clId="{27D61D7B-2EFD-40A3-8FE7-3CE624C4D8E9}" dt="2019-08-17T12:41:56.634" v="945" actId="20577"/>
          <ac:spMkLst>
            <pc:docMk/>
            <pc:sldMk cId="3759395967" sldId="315"/>
            <ac:spMk id="25" creationId="{675C1E61-8DF3-40E8-B539-C3FF91A08A18}"/>
          </ac:spMkLst>
        </pc:spChg>
        <pc:spChg chg="add mod">
          <ac:chgData name="B ZU" userId="c4df0d1f51fda9c0" providerId="LiveId" clId="{27D61D7B-2EFD-40A3-8FE7-3CE624C4D8E9}" dt="2019-08-17T12:42:00.713" v="948" actId="20577"/>
          <ac:spMkLst>
            <pc:docMk/>
            <pc:sldMk cId="3759395967" sldId="315"/>
            <ac:spMk id="26" creationId="{52B3594E-292C-4288-8C3F-EF227A2000E7}"/>
          </ac:spMkLst>
        </pc:spChg>
        <pc:spChg chg="add mod">
          <ac:chgData name="B ZU" userId="c4df0d1f51fda9c0" providerId="LiveId" clId="{27D61D7B-2EFD-40A3-8FE7-3CE624C4D8E9}" dt="2019-08-17T12:42:08.464" v="951" actId="14100"/>
          <ac:spMkLst>
            <pc:docMk/>
            <pc:sldMk cId="3759395967" sldId="315"/>
            <ac:spMk id="27" creationId="{BA2D5293-FC75-46C1-BEFC-FAF05F105B01}"/>
          </ac:spMkLst>
        </pc:spChg>
        <pc:spChg chg="add del mod">
          <ac:chgData name="B ZU" userId="c4df0d1f51fda9c0" providerId="LiveId" clId="{27D61D7B-2EFD-40A3-8FE7-3CE624C4D8E9}" dt="2019-08-17T12:42:33.046" v="958" actId="478"/>
          <ac:spMkLst>
            <pc:docMk/>
            <pc:sldMk cId="3759395967" sldId="315"/>
            <ac:spMk id="28" creationId="{8E8B1C3F-A9E1-48B3-B0A9-5BC7F774CBCC}"/>
          </ac:spMkLst>
        </pc:spChg>
        <pc:graphicFrameChg chg="add mod">
          <ac:chgData name="B ZU" userId="c4df0d1f51fda9c0" providerId="LiveId" clId="{27D61D7B-2EFD-40A3-8FE7-3CE624C4D8E9}" dt="2019-08-17T12:43:11.738" v="965" actId="1076"/>
          <ac:graphicFrameMkLst>
            <pc:docMk/>
            <pc:sldMk cId="3759395967" sldId="315"/>
            <ac:graphicFrameMk id="6" creationId="{908F0023-6AD2-49CD-A763-636CB6A61CDB}"/>
          </ac:graphicFrameMkLst>
        </pc:graphicFrameChg>
        <pc:graphicFrameChg chg="add mod">
          <ac:chgData name="B ZU" userId="c4df0d1f51fda9c0" providerId="LiveId" clId="{27D61D7B-2EFD-40A3-8FE7-3CE624C4D8E9}" dt="2019-08-17T12:44:31.907" v="973"/>
          <ac:graphicFrameMkLst>
            <pc:docMk/>
            <pc:sldMk cId="3759395967" sldId="315"/>
            <ac:graphicFrameMk id="29" creationId="{C795B688-4A3F-48AD-96AD-E32B1FE5FEA9}"/>
          </ac:graphicFrameMkLst>
        </pc:graphicFrameChg>
        <pc:graphicFrameChg chg="add mod">
          <ac:chgData name="B ZU" userId="c4df0d1f51fda9c0" providerId="LiveId" clId="{27D61D7B-2EFD-40A3-8FE7-3CE624C4D8E9}" dt="2019-08-17T12:45:13.070" v="977"/>
          <ac:graphicFrameMkLst>
            <pc:docMk/>
            <pc:sldMk cId="3759395967" sldId="315"/>
            <ac:graphicFrameMk id="30" creationId="{9CA95EE4-2AD3-4614-819A-9638AAF01469}"/>
          </ac:graphicFrameMkLst>
        </pc:graphicFrameChg>
        <pc:graphicFrameChg chg="add mod">
          <ac:chgData name="B ZU" userId="c4df0d1f51fda9c0" providerId="LiveId" clId="{27D61D7B-2EFD-40A3-8FE7-3CE624C4D8E9}" dt="2019-08-17T13:09:13.346" v="1015"/>
          <ac:graphicFrameMkLst>
            <pc:docMk/>
            <pc:sldMk cId="3759395967" sldId="315"/>
            <ac:graphicFrameMk id="31" creationId="{598CC2F4-B2EE-4725-BC6D-CAE7983D63A7}"/>
          </ac:graphicFrameMkLst>
        </pc:graphicFrameChg>
        <pc:graphicFrameChg chg="add mod">
          <ac:chgData name="B ZU" userId="c4df0d1f51fda9c0" providerId="LiveId" clId="{27D61D7B-2EFD-40A3-8FE7-3CE624C4D8E9}" dt="2019-08-17T12:46:34.811" v="986"/>
          <ac:graphicFrameMkLst>
            <pc:docMk/>
            <pc:sldMk cId="3759395967" sldId="315"/>
            <ac:graphicFrameMk id="32" creationId="{85DFBECD-1EDF-4B7B-B259-3225F5DA9317}"/>
          </ac:graphicFrameMkLst>
        </pc:graphicFrameChg>
        <pc:graphicFrameChg chg="add mod">
          <ac:chgData name="B ZU" userId="c4df0d1f51fda9c0" providerId="LiveId" clId="{27D61D7B-2EFD-40A3-8FE7-3CE624C4D8E9}" dt="2019-08-17T12:47:10.661" v="990"/>
          <ac:graphicFrameMkLst>
            <pc:docMk/>
            <pc:sldMk cId="3759395967" sldId="315"/>
            <ac:graphicFrameMk id="33" creationId="{D87F090F-2CA7-4AB0-B472-CDD5B85DF074}"/>
          </ac:graphicFrameMkLst>
        </pc:graphicFrameChg>
        <pc:picChg chg="del">
          <ac:chgData name="B ZU" userId="c4df0d1f51fda9c0" providerId="LiveId" clId="{27D61D7B-2EFD-40A3-8FE7-3CE624C4D8E9}" dt="2019-08-17T13:07:01.822" v="991" actId="478"/>
          <ac:picMkLst>
            <pc:docMk/>
            <pc:sldMk cId="3759395967" sldId="315"/>
            <ac:picMk id="3" creationId="{E69E769B-D10D-40D2-BC45-4E6068C97D3B}"/>
          </ac:picMkLst>
        </pc:picChg>
      </pc:sldChg>
      <pc:sldChg chg="addSp modSp add">
        <pc:chgData name="B ZU" userId="c4df0d1f51fda9c0" providerId="LiveId" clId="{27D61D7B-2EFD-40A3-8FE7-3CE624C4D8E9}" dt="2019-08-17T13:26:08.061" v="1047" actId="1076"/>
        <pc:sldMkLst>
          <pc:docMk/>
          <pc:sldMk cId="1336609114" sldId="316"/>
        </pc:sldMkLst>
        <pc:spChg chg="add mod">
          <ac:chgData name="B ZU" userId="c4df0d1f51fda9c0" providerId="LiveId" clId="{27D61D7B-2EFD-40A3-8FE7-3CE624C4D8E9}" dt="2019-08-17T13:14:09.308" v="1038" actId="1076"/>
          <ac:spMkLst>
            <pc:docMk/>
            <pc:sldMk cId="1336609114" sldId="316"/>
            <ac:spMk id="2" creationId="{B24E7612-4193-4964-94A9-E28D74B9323A}"/>
          </ac:spMkLst>
        </pc:spChg>
        <pc:spChg chg="add mod">
          <ac:chgData name="B ZU" userId="c4df0d1f51fda9c0" providerId="LiveId" clId="{27D61D7B-2EFD-40A3-8FE7-3CE624C4D8E9}" dt="2019-08-17T13:26:00.837" v="1045" actId="1076"/>
          <ac:spMkLst>
            <pc:docMk/>
            <pc:sldMk cId="1336609114" sldId="316"/>
            <ac:spMk id="3" creationId="{62168A9A-248F-40F9-BEE1-BB316E2CF842}"/>
          </ac:spMkLst>
        </pc:spChg>
        <pc:picChg chg="add mod">
          <ac:chgData name="B ZU" userId="c4df0d1f51fda9c0" providerId="LiveId" clId="{27D61D7B-2EFD-40A3-8FE7-3CE624C4D8E9}" dt="2019-08-17T13:26:08.061" v="1047" actId="1076"/>
          <ac:picMkLst>
            <pc:docMk/>
            <pc:sldMk cId="1336609114" sldId="316"/>
            <ac:picMk id="10242" creationId="{0131C2D7-95DC-4E8A-827F-B2828D13EE0D}"/>
          </ac:picMkLst>
        </pc:picChg>
      </pc:sldChg>
      <pc:sldChg chg="modSp add">
        <pc:chgData name="B ZU" userId="c4df0d1f51fda9c0" providerId="LiveId" clId="{27D61D7B-2EFD-40A3-8FE7-3CE624C4D8E9}" dt="2019-08-17T13:31:25.892" v="1073" actId="1076"/>
        <pc:sldMkLst>
          <pc:docMk/>
          <pc:sldMk cId="3428599369" sldId="317"/>
        </pc:sldMkLst>
        <pc:spChg chg="mod ord">
          <ac:chgData name="B ZU" userId="c4df0d1f51fda9c0" providerId="LiveId" clId="{27D61D7B-2EFD-40A3-8FE7-3CE624C4D8E9}" dt="2019-08-17T13:28:25.216" v="1061" actId="207"/>
          <ac:spMkLst>
            <pc:docMk/>
            <pc:sldMk cId="3428599369" sldId="317"/>
            <ac:spMk id="3" creationId="{62168A9A-248F-40F9-BEE1-BB316E2CF842}"/>
          </ac:spMkLst>
        </pc:spChg>
        <pc:picChg chg="mod">
          <ac:chgData name="B ZU" userId="c4df0d1f51fda9c0" providerId="LiveId" clId="{27D61D7B-2EFD-40A3-8FE7-3CE624C4D8E9}" dt="2019-08-17T13:31:25.892" v="1073" actId="1076"/>
          <ac:picMkLst>
            <pc:docMk/>
            <pc:sldMk cId="3428599369" sldId="317"/>
            <ac:picMk id="10242" creationId="{0131C2D7-95DC-4E8A-827F-B2828D13EE0D}"/>
          </ac:picMkLst>
        </pc:picChg>
      </pc:sldChg>
      <pc:sldChg chg="addSp delSp modSp add">
        <pc:chgData name="B ZU" userId="c4df0d1f51fda9c0" providerId="LiveId" clId="{27D61D7B-2EFD-40A3-8FE7-3CE624C4D8E9}" dt="2019-08-17T13:34:07.397" v="1091" actId="6549"/>
        <pc:sldMkLst>
          <pc:docMk/>
          <pc:sldMk cId="972914739" sldId="318"/>
        </pc:sldMkLst>
        <pc:spChg chg="add mod">
          <ac:chgData name="B ZU" userId="c4df0d1f51fda9c0" providerId="LiveId" clId="{27D61D7B-2EFD-40A3-8FE7-3CE624C4D8E9}" dt="2019-08-17T13:34:07.397" v="1091" actId="6549"/>
          <ac:spMkLst>
            <pc:docMk/>
            <pc:sldMk cId="972914739" sldId="318"/>
            <ac:spMk id="2" creationId="{C77F6193-1E95-49A2-AD6A-7DC0AF00E7F7}"/>
          </ac:spMkLst>
        </pc:spChg>
        <pc:picChg chg="add">
          <ac:chgData name="B ZU" userId="c4df0d1f51fda9c0" providerId="LiveId" clId="{27D61D7B-2EFD-40A3-8FE7-3CE624C4D8E9}" dt="2019-08-17T13:31:16.160" v="1071"/>
          <ac:picMkLst>
            <pc:docMk/>
            <pc:sldMk cId="972914739" sldId="318"/>
            <ac:picMk id="13314" creationId="{7A0E789B-0C19-4B30-A3FB-71403BB511E9}"/>
          </ac:picMkLst>
        </pc:picChg>
        <pc:picChg chg="add del">
          <ac:chgData name="B ZU" userId="c4df0d1f51fda9c0" providerId="LiveId" clId="{27D61D7B-2EFD-40A3-8FE7-3CE624C4D8E9}" dt="2019-08-17T13:32:06.982" v="1075" actId="478"/>
          <ac:picMkLst>
            <pc:docMk/>
            <pc:sldMk cId="972914739" sldId="318"/>
            <ac:picMk id="13316" creationId="{603071C4-E9EB-435E-AD46-4796BF99CCDA}"/>
          </ac:picMkLst>
        </pc:picChg>
      </pc:sldChg>
      <pc:sldChg chg="addSp modSp add">
        <pc:chgData name="B ZU" userId="c4df0d1f51fda9c0" providerId="LiveId" clId="{27D61D7B-2EFD-40A3-8FE7-3CE624C4D8E9}" dt="2019-08-17T13:35:29.068" v="1107" actId="6549"/>
        <pc:sldMkLst>
          <pc:docMk/>
          <pc:sldMk cId="1945793266" sldId="319"/>
        </pc:sldMkLst>
        <pc:spChg chg="add mod">
          <ac:chgData name="B ZU" userId="c4df0d1f51fda9c0" providerId="LiveId" clId="{27D61D7B-2EFD-40A3-8FE7-3CE624C4D8E9}" dt="2019-08-17T13:35:29.068" v="1107" actId="6549"/>
          <ac:spMkLst>
            <pc:docMk/>
            <pc:sldMk cId="1945793266" sldId="319"/>
            <ac:spMk id="2" creationId="{578220C0-F4E0-4DC3-9C49-70F45A1C3F05}"/>
          </ac:spMkLst>
        </pc:spChg>
        <pc:picChg chg="add">
          <ac:chgData name="B ZU" userId="c4df0d1f51fda9c0" providerId="LiveId" clId="{27D61D7B-2EFD-40A3-8FE7-3CE624C4D8E9}" dt="2019-08-17T13:32:17.717" v="1076"/>
          <ac:picMkLst>
            <pc:docMk/>
            <pc:sldMk cId="1945793266" sldId="319"/>
            <ac:picMk id="15362" creationId="{0D1742B4-639D-42C4-A635-60FDB71BE67F}"/>
          </ac:picMkLst>
        </pc:picChg>
      </pc:sldChg>
      <pc:sldChg chg="addSp modSp add">
        <pc:chgData name="B ZU" userId="c4df0d1f51fda9c0" providerId="LiveId" clId="{27D61D7B-2EFD-40A3-8FE7-3CE624C4D8E9}" dt="2019-08-17T13:37:10.282" v="1135" actId="1076"/>
        <pc:sldMkLst>
          <pc:docMk/>
          <pc:sldMk cId="554806706" sldId="320"/>
        </pc:sldMkLst>
        <pc:spChg chg="add mod">
          <ac:chgData name="B ZU" userId="c4df0d1f51fda9c0" providerId="LiveId" clId="{27D61D7B-2EFD-40A3-8FE7-3CE624C4D8E9}" dt="2019-08-17T13:37:10.282" v="1135" actId="1076"/>
          <ac:spMkLst>
            <pc:docMk/>
            <pc:sldMk cId="554806706" sldId="320"/>
            <ac:spMk id="2" creationId="{E6FFEA81-E147-4C9C-A239-9A630DB3E48D}"/>
          </ac:spMkLst>
        </pc:spChg>
        <pc:picChg chg="add mod">
          <ac:chgData name="B ZU" userId="c4df0d1f51fda9c0" providerId="LiveId" clId="{27D61D7B-2EFD-40A3-8FE7-3CE624C4D8E9}" dt="2019-08-17T13:36:28.299" v="1112" actId="1076"/>
          <ac:picMkLst>
            <pc:docMk/>
            <pc:sldMk cId="554806706" sldId="320"/>
            <ac:picMk id="16386" creationId="{B06D78C4-EBC8-41E7-B781-2136A6E0E3F7}"/>
          </ac:picMkLst>
        </pc:picChg>
      </pc:sldChg>
      <pc:sldChg chg="addSp modSp add">
        <pc:chgData name="B ZU" userId="c4df0d1f51fda9c0" providerId="LiveId" clId="{27D61D7B-2EFD-40A3-8FE7-3CE624C4D8E9}" dt="2019-08-17T13:38:27.563" v="1141" actId="207"/>
        <pc:sldMkLst>
          <pc:docMk/>
          <pc:sldMk cId="1914512801" sldId="321"/>
        </pc:sldMkLst>
        <pc:spChg chg="add mod">
          <ac:chgData name="B ZU" userId="c4df0d1f51fda9c0" providerId="LiveId" clId="{27D61D7B-2EFD-40A3-8FE7-3CE624C4D8E9}" dt="2019-08-17T13:38:27.563" v="1141" actId="207"/>
          <ac:spMkLst>
            <pc:docMk/>
            <pc:sldMk cId="1914512801" sldId="321"/>
            <ac:spMk id="2" creationId="{04928A80-BEA5-437A-865E-921CFB1524E6}"/>
          </ac:spMkLst>
        </pc:spChg>
        <pc:picChg chg="add">
          <ac:chgData name="B ZU" userId="c4df0d1f51fda9c0" providerId="LiveId" clId="{27D61D7B-2EFD-40A3-8FE7-3CE624C4D8E9}" dt="2019-08-17T13:32:33.819" v="1078"/>
          <ac:picMkLst>
            <pc:docMk/>
            <pc:sldMk cId="1914512801" sldId="321"/>
            <ac:picMk id="17410" creationId="{A90035DF-2FF6-4F7D-B9BD-2CB4A1745D71}"/>
          </ac:picMkLst>
        </pc:picChg>
      </pc:sldChg>
      <pc:sldChg chg="addSp modSp add">
        <pc:chgData name="B ZU" userId="c4df0d1f51fda9c0" providerId="LiveId" clId="{27D61D7B-2EFD-40A3-8FE7-3CE624C4D8E9}" dt="2019-08-17T13:39:18.378" v="1156" actId="20577"/>
        <pc:sldMkLst>
          <pc:docMk/>
          <pc:sldMk cId="1631865971" sldId="322"/>
        </pc:sldMkLst>
        <pc:spChg chg="add mod">
          <ac:chgData name="B ZU" userId="c4df0d1f51fda9c0" providerId="LiveId" clId="{27D61D7B-2EFD-40A3-8FE7-3CE624C4D8E9}" dt="2019-08-17T13:39:18.378" v="1156" actId="20577"/>
          <ac:spMkLst>
            <pc:docMk/>
            <pc:sldMk cId="1631865971" sldId="322"/>
            <ac:spMk id="2" creationId="{9D55E8E4-9A7E-4119-B8B6-09802F15BC1A}"/>
          </ac:spMkLst>
        </pc:spChg>
        <pc:picChg chg="add">
          <ac:chgData name="B ZU" userId="c4df0d1f51fda9c0" providerId="LiveId" clId="{27D61D7B-2EFD-40A3-8FE7-3CE624C4D8E9}" dt="2019-08-17T13:32:48.254" v="1081"/>
          <ac:picMkLst>
            <pc:docMk/>
            <pc:sldMk cId="1631865971" sldId="322"/>
            <ac:picMk id="18434" creationId="{9A4C161E-A2A1-4695-8267-45FFAA8E1D2B}"/>
          </ac:picMkLst>
        </pc:picChg>
      </pc:sldChg>
      <pc:sldChg chg="addSp modSp add">
        <pc:chgData name="B ZU" userId="c4df0d1f51fda9c0" providerId="LiveId" clId="{27D61D7B-2EFD-40A3-8FE7-3CE624C4D8E9}" dt="2019-08-17T13:40:08.418" v="1164" actId="1076"/>
        <pc:sldMkLst>
          <pc:docMk/>
          <pc:sldMk cId="2459432979" sldId="323"/>
        </pc:sldMkLst>
        <pc:spChg chg="add mod">
          <ac:chgData name="B ZU" userId="c4df0d1f51fda9c0" providerId="LiveId" clId="{27D61D7B-2EFD-40A3-8FE7-3CE624C4D8E9}" dt="2019-08-17T13:40:08.418" v="1164" actId="1076"/>
          <ac:spMkLst>
            <pc:docMk/>
            <pc:sldMk cId="2459432979" sldId="323"/>
            <ac:spMk id="2" creationId="{21405D2A-D1D7-49F6-9C71-89E4DF2404D2}"/>
          </ac:spMkLst>
        </pc:spChg>
        <pc:picChg chg="add">
          <ac:chgData name="B ZU" userId="c4df0d1f51fda9c0" providerId="LiveId" clId="{27D61D7B-2EFD-40A3-8FE7-3CE624C4D8E9}" dt="2019-08-17T13:39:32.696" v="1157"/>
          <ac:picMkLst>
            <pc:docMk/>
            <pc:sldMk cId="2459432979" sldId="323"/>
            <ac:picMk id="19458" creationId="{7E81626F-3820-4557-94AE-6D092AAB5D80}"/>
          </ac:picMkLst>
        </pc:picChg>
      </pc:sldChg>
      <pc:sldMasterChg chg="delSldLayout">
        <pc:chgData name="B ZU" userId="c4df0d1f51fda9c0" providerId="LiveId" clId="{27D61D7B-2EFD-40A3-8FE7-3CE624C4D8E9}" dt="2019-08-17T13:55:28.614" v="1195" actId="2696"/>
        <pc:sldMasterMkLst>
          <pc:docMk/>
          <pc:sldMasterMk cId="3429121561" sldId="2147483648"/>
        </pc:sldMasterMkLst>
      </pc:sldMasterChg>
    </pc:docChg>
  </pc:docChgLst>
  <pc:docChgLst>
    <pc:chgData name="B ZU" userId="c4df0d1f51fda9c0" providerId="LiveId" clId="{F2949F47-BFAD-4A3E-92CD-7BA4825C7638}"/>
    <pc:docChg chg="modSld">
      <pc:chgData name="B ZU" userId="c4df0d1f51fda9c0" providerId="LiveId" clId="{F2949F47-BFAD-4A3E-92CD-7BA4825C7638}" dt="2019-08-22T12:33:34.963" v="8"/>
      <pc:docMkLst>
        <pc:docMk/>
      </pc:docMkLst>
      <pc:sldChg chg="modAnim">
        <pc:chgData name="B ZU" userId="c4df0d1f51fda9c0" providerId="LiveId" clId="{F2949F47-BFAD-4A3E-92CD-7BA4825C7638}" dt="2019-08-22T12:33:34.963" v="8"/>
        <pc:sldMkLst>
          <pc:docMk/>
          <pc:sldMk cId="4095850647" sldId="311"/>
        </pc:sldMkLst>
      </pc:sldChg>
    </pc:docChg>
  </pc:docChgLst>
  <pc:docChgLst>
    <pc:chgData name="Jürg Schweizer" userId="3a21aac9-23e7-482b-8f65-39d6df66215b" providerId="ADAL" clId="{839623EF-9522-4128-9144-19CD41D009A2}"/>
    <pc:docChg chg="custSel addSld modSld sldOrd">
      <pc:chgData name="Jürg Schweizer" userId="3a21aac9-23e7-482b-8f65-39d6df66215b" providerId="ADAL" clId="{839623EF-9522-4128-9144-19CD41D009A2}" dt="2020-08-20T10:38:58.491" v="548" actId="1076"/>
      <pc:docMkLst>
        <pc:docMk/>
      </pc:docMkLst>
      <pc:sldChg chg="addSp delSp modSp add mod ord modAnim">
        <pc:chgData name="Jürg Schweizer" userId="3a21aac9-23e7-482b-8f65-39d6df66215b" providerId="ADAL" clId="{839623EF-9522-4128-9144-19CD41D009A2}" dt="2020-08-20T08:40:21.576" v="427"/>
        <pc:sldMkLst>
          <pc:docMk/>
          <pc:sldMk cId="741133667" sldId="324"/>
        </pc:sldMkLst>
        <pc:spChg chg="add del mod">
          <ac:chgData name="Jürg Schweizer" userId="3a21aac9-23e7-482b-8f65-39d6df66215b" providerId="ADAL" clId="{839623EF-9522-4128-9144-19CD41D009A2}" dt="2020-08-20T08:30:42.863" v="12" actId="478"/>
          <ac:spMkLst>
            <pc:docMk/>
            <pc:sldMk cId="741133667" sldId="324"/>
            <ac:spMk id="2" creationId="{17C31724-4122-4841-8850-C84D19A48E9A}"/>
          </ac:spMkLst>
        </pc:spChg>
        <pc:spChg chg="add del mod">
          <ac:chgData name="Jürg Schweizer" userId="3a21aac9-23e7-482b-8f65-39d6df66215b" providerId="ADAL" clId="{839623EF-9522-4128-9144-19CD41D009A2}" dt="2020-08-20T08:30:49.969" v="15"/>
          <ac:spMkLst>
            <pc:docMk/>
            <pc:sldMk cId="741133667" sldId="324"/>
            <ac:spMk id="3" creationId="{DDDBD418-C70C-463B-9248-2C319FD62EE8}"/>
          </ac:spMkLst>
        </pc:spChg>
        <pc:spChg chg="del">
          <ac:chgData name="Jürg Schweizer" userId="3a21aac9-23e7-482b-8f65-39d6df66215b" providerId="ADAL" clId="{839623EF-9522-4128-9144-19CD41D009A2}" dt="2020-08-20T08:28:32.972" v="3" actId="478"/>
          <ac:spMkLst>
            <pc:docMk/>
            <pc:sldMk cId="741133667" sldId="324"/>
            <ac:spMk id="4" creationId="{A4E2C0E9-2A1F-47B8-A4F9-4142239FB1E4}"/>
          </ac:spMkLst>
        </pc:spChg>
        <pc:spChg chg="add mod">
          <ac:chgData name="Jürg Schweizer" userId="3a21aac9-23e7-482b-8f65-39d6df66215b" providerId="ADAL" clId="{839623EF-9522-4128-9144-19CD41D009A2}" dt="2020-08-20T08:36:56.031" v="420" actId="1076"/>
          <ac:spMkLst>
            <pc:docMk/>
            <pc:sldMk cId="741133667" sldId="324"/>
            <ac:spMk id="5" creationId="{FA47B963-427F-422B-B242-9B94893CF3E2}"/>
          </ac:spMkLst>
        </pc:spChg>
        <pc:spChg chg="add mod">
          <ac:chgData name="Jürg Schweizer" userId="3a21aac9-23e7-482b-8f65-39d6df66215b" providerId="ADAL" clId="{839623EF-9522-4128-9144-19CD41D009A2}" dt="2020-08-20T08:32:14.604" v="142" actId="20577"/>
          <ac:spMkLst>
            <pc:docMk/>
            <pc:sldMk cId="741133667" sldId="324"/>
            <ac:spMk id="9" creationId="{B01C5711-7D65-43EB-AE50-505942FCC16B}"/>
          </ac:spMkLst>
        </pc:spChg>
        <pc:spChg chg="add mod">
          <ac:chgData name="Jürg Schweizer" userId="3a21aac9-23e7-482b-8f65-39d6df66215b" providerId="ADAL" clId="{839623EF-9522-4128-9144-19CD41D009A2}" dt="2020-08-20T08:36:49.279" v="419" actId="1076"/>
          <ac:spMkLst>
            <pc:docMk/>
            <pc:sldMk cId="741133667" sldId="324"/>
            <ac:spMk id="10" creationId="{3A3615E8-450A-4DC9-8579-53C292F651DB}"/>
          </ac:spMkLst>
        </pc:spChg>
        <pc:spChg chg="add mod">
          <ac:chgData name="Jürg Schweizer" userId="3a21aac9-23e7-482b-8f65-39d6df66215b" providerId="ADAL" clId="{839623EF-9522-4128-9144-19CD41D009A2}" dt="2020-08-20T08:37:32.663" v="424" actId="1076"/>
          <ac:spMkLst>
            <pc:docMk/>
            <pc:sldMk cId="741133667" sldId="324"/>
            <ac:spMk id="11" creationId="{E751FD73-25C8-4FE0-A8BB-5233D565EA31}"/>
          </ac:spMkLst>
        </pc:spChg>
        <pc:picChg chg="del">
          <ac:chgData name="Jürg Schweizer" userId="3a21aac9-23e7-482b-8f65-39d6df66215b" providerId="ADAL" clId="{839623EF-9522-4128-9144-19CD41D009A2}" dt="2020-08-20T08:28:29.802" v="2" actId="478"/>
          <ac:picMkLst>
            <pc:docMk/>
            <pc:sldMk cId="741133667" sldId="324"/>
            <ac:picMk id="6" creationId="{FDE9335B-B01B-478D-9580-F4538E1E5E0D}"/>
          </ac:picMkLst>
        </pc:picChg>
        <pc:picChg chg="add mod">
          <ac:chgData name="Jürg Schweizer" userId="3a21aac9-23e7-482b-8f65-39d6df66215b" providerId="ADAL" clId="{839623EF-9522-4128-9144-19CD41D009A2}" dt="2020-08-20T08:37:06.607" v="423" actId="14100"/>
          <ac:picMkLst>
            <pc:docMk/>
            <pc:sldMk cId="741133667" sldId="324"/>
            <ac:picMk id="3074" creationId="{2B47656F-AF6D-432C-A025-E53C511DABA7}"/>
          </ac:picMkLst>
        </pc:picChg>
        <pc:picChg chg="del">
          <ac:chgData name="Jürg Schweizer" userId="3a21aac9-23e7-482b-8f65-39d6df66215b" providerId="ADAL" clId="{839623EF-9522-4128-9144-19CD41D009A2}" dt="2020-08-20T08:28:27.344" v="1" actId="478"/>
          <ac:picMkLst>
            <pc:docMk/>
            <pc:sldMk cId="741133667" sldId="324"/>
            <ac:picMk id="7170" creationId="{ECA3CDB4-F725-448C-9B93-3608285C2F1D}"/>
          </ac:picMkLst>
        </pc:picChg>
      </pc:sldChg>
      <pc:sldChg chg="addSp delSp modSp add mod delAnim modAnim">
        <pc:chgData name="Jürg Schweizer" userId="3a21aac9-23e7-482b-8f65-39d6df66215b" providerId="ADAL" clId="{839623EF-9522-4128-9144-19CD41D009A2}" dt="2020-08-20T10:38:58.491" v="548" actId="1076"/>
        <pc:sldMkLst>
          <pc:docMk/>
          <pc:sldMk cId="276824371" sldId="325"/>
        </pc:sldMkLst>
        <pc:spChg chg="del">
          <ac:chgData name="Jürg Schweizer" userId="3a21aac9-23e7-482b-8f65-39d6df66215b" providerId="ADAL" clId="{839623EF-9522-4128-9144-19CD41D009A2}" dt="2020-08-20T08:43:20.646" v="429" actId="478"/>
          <ac:spMkLst>
            <pc:docMk/>
            <pc:sldMk cId="276824371" sldId="325"/>
            <ac:spMk id="5" creationId="{FA47B963-427F-422B-B242-9B94893CF3E2}"/>
          </ac:spMkLst>
        </pc:spChg>
        <pc:spChg chg="add mod">
          <ac:chgData name="Jürg Schweizer" userId="3a21aac9-23e7-482b-8f65-39d6df66215b" providerId="ADAL" clId="{839623EF-9522-4128-9144-19CD41D009A2}" dt="2020-08-20T08:45:30.401" v="534" actId="1076"/>
          <ac:spMkLst>
            <pc:docMk/>
            <pc:sldMk cId="276824371" sldId="325"/>
            <ac:spMk id="7" creationId="{1F9E9774-BA1D-4FF6-80ED-4DABA403FA74}"/>
          </ac:spMkLst>
        </pc:spChg>
        <pc:spChg chg="add mod">
          <ac:chgData name="Jürg Schweizer" userId="3a21aac9-23e7-482b-8f65-39d6df66215b" providerId="ADAL" clId="{839623EF-9522-4128-9144-19CD41D009A2}" dt="2020-08-20T10:38:58.491" v="548" actId="1076"/>
          <ac:spMkLst>
            <pc:docMk/>
            <pc:sldMk cId="276824371" sldId="325"/>
            <ac:spMk id="8" creationId="{2CE8B241-2EBF-4017-8CC5-D295DB7139A8}"/>
          </ac:spMkLst>
        </pc:spChg>
        <pc:spChg chg="del">
          <ac:chgData name="Jürg Schweizer" userId="3a21aac9-23e7-482b-8f65-39d6df66215b" providerId="ADAL" clId="{839623EF-9522-4128-9144-19CD41D009A2}" dt="2020-08-20T08:43:20.646" v="429" actId="478"/>
          <ac:spMkLst>
            <pc:docMk/>
            <pc:sldMk cId="276824371" sldId="325"/>
            <ac:spMk id="9" creationId="{B01C5711-7D65-43EB-AE50-505942FCC16B}"/>
          </ac:spMkLst>
        </pc:spChg>
        <pc:spChg chg="del">
          <ac:chgData name="Jürg Schweizer" userId="3a21aac9-23e7-482b-8f65-39d6df66215b" providerId="ADAL" clId="{839623EF-9522-4128-9144-19CD41D009A2}" dt="2020-08-20T08:43:20.646" v="429" actId="478"/>
          <ac:spMkLst>
            <pc:docMk/>
            <pc:sldMk cId="276824371" sldId="325"/>
            <ac:spMk id="10" creationId="{3A3615E8-450A-4DC9-8579-53C292F651DB}"/>
          </ac:spMkLst>
        </pc:spChg>
        <pc:spChg chg="del">
          <ac:chgData name="Jürg Schweizer" userId="3a21aac9-23e7-482b-8f65-39d6df66215b" providerId="ADAL" clId="{839623EF-9522-4128-9144-19CD41D009A2}" dt="2020-08-20T08:43:20.646" v="429" actId="478"/>
          <ac:spMkLst>
            <pc:docMk/>
            <pc:sldMk cId="276824371" sldId="325"/>
            <ac:spMk id="11" creationId="{E751FD73-25C8-4FE0-A8BB-5233D565EA31}"/>
          </ac:spMkLst>
        </pc:spChg>
        <pc:picChg chg="add mod">
          <ac:chgData name="Jürg Schweizer" userId="3a21aac9-23e7-482b-8f65-39d6df66215b" providerId="ADAL" clId="{839623EF-9522-4128-9144-19CD41D009A2}" dt="2020-08-20T08:48:33.722" v="541" actId="1076"/>
          <ac:picMkLst>
            <pc:docMk/>
            <pc:sldMk cId="276824371" sldId="325"/>
            <ac:picMk id="2" creationId="{80DF1183-24B7-458E-9556-9D3359B4BC2F}"/>
          </ac:picMkLst>
        </pc:picChg>
        <pc:picChg chg="add mod">
          <ac:chgData name="Jürg Schweizer" userId="3a21aac9-23e7-482b-8f65-39d6df66215b" providerId="ADAL" clId="{839623EF-9522-4128-9144-19CD41D009A2}" dt="2020-08-20T08:48:35.794" v="542" actId="1076"/>
          <ac:picMkLst>
            <pc:docMk/>
            <pc:sldMk cId="276824371" sldId="325"/>
            <ac:picMk id="3" creationId="{FC570B8C-C5DA-4DA7-A211-B602AFDEAB0F}"/>
          </ac:picMkLst>
        </pc:picChg>
        <pc:picChg chg="add mod">
          <ac:chgData name="Jürg Schweizer" userId="3a21aac9-23e7-482b-8f65-39d6df66215b" providerId="ADAL" clId="{839623EF-9522-4128-9144-19CD41D009A2}" dt="2020-08-20T08:48:43.025" v="544" actId="1076"/>
          <ac:picMkLst>
            <pc:docMk/>
            <pc:sldMk cId="276824371" sldId="325"/>
            <ac:picMk id="4" creationId="{3356C96E-5C37-4DC8-8F73-75AA9AB13053}"/>
          </ac:picMkLst>
        </pc:picChg>
        <pc:picChg chg="del">
          <ac:chgData name="Jürg Schweizer" userId="3a21aac9-23e7-482b-8f65-39d6df66215b" providerId="ADAL" clId="{839623EF-9522-4128-9144-19CD41D009A2}" dt="2020-08-20T08:43:22.089" v="430" actId="478"/>
          <ac:picMkLst>
            <pc:docMk/>
            <pc:sldMk cId="276824371" sldId="325"/>
            <ac:picMk id="3074" creationId="{2B47656F-AF6D-432C-A025-E53C511DABA7}"/>
          </ac:picMkLst>
        </pc:pic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64DD2B57-830B-4977-8905-AF6AC18FF21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xmlns="" id="{7CC05AA5-ECCF-4B3E-B53A-D6B3C67FD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xmlns="" id="{98C0A44E-ADE0-4938-B92E-A8EA1507AF9E}"/>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5" name="Fußzeilenplatzhalter 4">
            <a:extLst>
              <a:ext uri="{FF2B5EF4-FFF2-40B4-BE49-F238E27FC236}">
                <a16:creationId xmlns:a16="http://schemas.microsoft.com/office/drawing/2014/main" xmlns="" id="{5D45F8D3-F699-4915-9EB7-AEB1E16A136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4B96898A-C936-4E8A-B3E5-C7A79ACD01A2}"/>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412277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DA864CB-0CF4-4071-88D9-B7BE2B64658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xmlns="" id="{A1F65069-41CC-47B1-849D-902D8492DD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B0E7C0DF-2B1C-4621-B71C-73FABE2CB1B9}"/>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5" name="Fußzeilenplatzhalter 4">
            <a:extLst>
              <a:ext uri="{FF2B5EF4-FFF2-40B4-BE49-F238E27FC236}">
                <a16:creationId xmlns:a16="http://schemas.microsoft.com/office/drawing/2014/main" xmlns="" id="{BC81C2DF-9A2F-416F-B562-FB72E82A872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1F04FCBE-EA89-4232-BA1F-0CFFD1271918}"/>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291873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xmlns="" id="{4F050986-1E5F-420E-AB99-729BFDBDCE18}"/>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xmlns="" id="{BA2506BF-41FE-4F6A-82CD-A8642C31737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DB91EC85-1BDC-4B22-BB0E-884DD593C506}"/>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5" name="Fußzeilenplatzhalter 4">
            <a:extLst>
              <a:ext uri="{FF2B5EF4-FFF2-40B4-BE49-F238E27FC236}">
                <a16:creationId xmlns:a16="http://schemas.microsoft.com/office/drawing/2014/main" xmlns="" id="{B08A9B4D-31DA-46F5-83EC-BAF5A296BD9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4E13217F-9594-4553-9B72-8FE11144564C}"/>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369553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9A10F79D-133B-4486-BA67-E1EAA7ADBF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xmlns="" id="{A60FB3BA-FDD9-478C-B9F5-0C4A6A23E2A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18A6335B-552E-47CC-A574-D1FFF06F2DB1}"/>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5" name="Fußzeilenplatzhalter 4">
            <a:extLst>
              <a:ext uri="{FF2B5EF4-FFF2-40B4-BE49-F238E27FC236}">
                <a16:creationId xmlns:a16="http://schemas.microsoft.com/office/drawing/2014/main" xmlns="" id="{B88509CE-A044-4A8E-9D7D-60426CD68F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802678A5-4175-4872-8FE9-B39FE2347D6A}"/>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1401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37A72D3D-B93D-4DD4-A227-6576C4F4013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xmlns="" id="{1DB5C628-B6A2-4176-9758-8D794E0DBB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xmlns="" id="{61B18049-F800-4607-A66E-CBA861AA42C0}"/>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5" name="Fußzeilenplatzhalter 4">
            <a:extLst>
              <a:ext uri="{FF2B5EF4-FFF2-40B4-BE49-F238E27FC236}">
                <a16:creationId xmlns:a16="http://schemas.microsoft.com/office/drawing/2014/main" xmlns="" id="{9BCC8C6E-A250-4C0D-83AE-7770AF6E91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xmlns="" id="{D377CB78-3628-4BBF-8C5E-F63F782CC0CF}"/>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1597884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7AD4845-6A28-408C-8AFB-3D86437ABBD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xmlns="" id="{A916469A-164D-413A-9451-D62DB7CF2EC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xmlns="" id="{2EFEC75C-032F-4147-A090-9F3137137D0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xmlns="" id="{97EF355B-FC03-4977-B142-932C3843CB2E}"/>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6" name="Fußzeilenplatzhalter 5">
            <a:extLst>
              <a:ext uri="{FF2B5EF4-FFF2-40B4-BE49-F238E27FC236}">
                <a16:creationId xmlns:a16="http://schemas.microsoft.com/office/drawing/2014/main" xmlns="" id="{4DBC8294-9F6F-4534-AF5A-C92093FEA14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A83A34FF-E2BA-4ADF-BC3F-6649B57B116D}"/>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41380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7D102735-22C2-439B-9538-DB5A8246802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xmlns="" id="{9CF84AFF-84E0-4B25-8B58-0D077A7C6D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xmlns="" id="{C0C9F9A5-F334-414B-9F9E-1D1EE91CB53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xmlns="" id="{A2AE5087-1E0C-41BB-BFCE-70F3142C2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xmlns="" id="{0DF137B5-0C16-41C4-8620-A5AFEC8B07C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xmlns="" id="{77E98D88-2FA5-4576-9F05-0130CC335CF9}"/>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8" name="Fußzeilenplatzhalter 7">
            <a:extLst>
              <a:ext uri="{FF2B5EF4-FFF2-40B4-BE49-F238E27FC236}">
                <a16:creationId xmlns:a16="http://schemas.microsoft.com/office/drawing/2014/main" xmlns="" id="{1E0A79B3-6272-4922-AE1D-8DCB931A91A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xmlns="" id="{DF5533D6-4C3A-48E4-BB99-CE7DAAE307DE}"/>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341537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CF2347A6-0856-40D1-A0B8-6F1454F4F73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xmlns="" id="{A4CDC764-C8D4-4301-9E76-BC59E7DD483E}"/>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4" name="Fußzeilenplatzhalter 3">
            <a:extLst>
              <a:ext uri="{FF2B5EF4-FFF2-40B4-BE49-F238E27FC236}">
                <a16:creationId xmlns:a16="http://schemas.microsoft.com/office/drawing/2014/main" xmlns="" id="{4129D28E-5CC2-4A2E-B938-D3101EADFB5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xmlns="" id="{C94A4965-8E38-44D0-B4BC-464A7E1A67D9}"/>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66527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xmlns="" id="{29F5BDF2-75B6-44AA-8711-2D845BF9F962}"/>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3" name="Fußzeilenplatzhalter 2">
            <a:extLst>
              <a:ext uri="{FF2B5EF4-FFF2-40B4-BE49-F238E27FC236}">
                <a16:creationId xmlns:a16="http://schemas.microsoft.com/office/drawing/2014/main" xmlns="" id="{923424A6-03CE-4229-B217-9DF0510893D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xmlns="" id="{CBB810D0-24B1-4ADA-8A55-022B0FBDBC08}"/>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327495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56FFE65-CF3A-4E2C-911E-471AADC0A79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xmlns="" id="{2B8F9EC5-24FD-4425-9E1F-7FF0324B5D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xmlns="" id="{D789B68B-6A6A-4F54-A591-DCEBE7A47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xmlns="" id="{BF87C8AF-3B05-49BD-9D05-95EE10E62730}"/>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6" name="Fußzeilenplatzhalter 5">
            <a:extLst>
              <a:ext uri="{FF2B5EF4-FFF2-40B4-BE49-F238E27FC236}">
                <a16:creationId xmlns:a16="http://schemas.microsoft.com/office/drawing/2014/main" xmlns="" id="{955D3FEE-CB4A-4427-B752-BF9FCB3DC4F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BC84B6DA-8C39-47A5-B3A8-D2FED3430BAB}"/>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59802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B356269A-06E6-4BC0-9C2A-DF18F0A79AC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xmlns="" id="{411AD948-8F1A-4325-BEF5-9095DD8AE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xmlns="" id="{5C5AC620-3452-47B0-A335-1C7361AFD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xmlns="" id="{F696E5CB-87AF-441D-98E8-3B7732BF5051}"/>
              </a:ext>
            </a:extLst>
          </p:cNvPr>
          <p:cNvSpPr>
            <a:spLocks noGrp="1"/>
          </p:cNvSpPr>
          <p:nvPr>
            <p:ph type="dt" sz="half" idx="10"/>
          </p:nvPr>
        </p:nvSpPr>
        <p:spPr/>
        <p:txBody>
          <a:bodyPr/>
          <a:lstStyle/>
          <a:p>
            <a:fld id="{4A6C16B2-A3C7-4712-93D6-194E560E6BBD}" type="datetimeFigureOut">
              <a:rPr lang="de-DE" smtClean="0"/>
              <a:t>09.09.2021</a:t>
            </a:fld>
            <a:endParaRPr lang="de-DE"/>
          </a:p>
        </p:txBody>
      </p:sp>
      <p:sp>
        <p:nvSpPr>
          <p:cNvPr id="6" name="Fußzeilenplatzhalter 5">
            <a:extLst>
              <a:ext uri="{FF2B5EF4-FFF2-40B4-BE49-F238E27FC236}">
                <a16:creationId xmlns:a16="http://schemas.microsoft.com/office/drawing/2014/main" xmlns="" id="{1A174B2E-A6B6-4A2F-B519-2B93E262CBF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xmlns="" id="{B2316A1F-BC94-4A18-853A-559B355B8714}"/>
              </a:ext>
            </a:extLst>
          </p:cNvPr>
          <p:cNvSpPr>
            <a:spLocks noGrp="1"/>
          </p:cNvSpPr>
          <p:nvPr>
            <p:ph type="sldNum" sz="quarter" idx="12"/>
          </p:nvPr>
        </p:nvSpPr>
        <p:spPr/>
        <p:txBody>
          <a:bodyPr/>
          <a:lstStyle/>
          <a:p>
            <a:fld id="{5ED2A87E-2234-43ED-B2A1-349DA7BCF2F1}" type="slidenum">
              <a:rPr lang="de-DE" smtClean="0"/>
              <a:t>‹Nr.›</a:t>
            </a:fld>
            <a:endParaRPr lang="de-DE"/>
          </a:p>
        </p:txBody>
      </p:sp>
    </p:spTree>
    <p:extLst>
      <p:ext uri="{BB962C8B-B14F-4D97-AF65-F5344CB8AC3E}">
        <p14:creationId xmlns:p14="http://schemas.microsoft.com/office/powerpoint/2010/main" val="207283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xmlns="" id="{382AB9E3-47FD-4EA2-A3E8-FD36F1DBF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xmlns="" id="{EE4D5CE0-E577-4DC2-B4C6-0ACD6371E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xmlns="" id="{17689EE5-5A21-4392-89EA-7F9E78849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16B2-A3C7-4712-93D6-194E560E6BBD}" type="datetimeFigureOut">
              <a:rPr lang="de-DE" smtClean="0"/>
              <a:t>09.09.2021</a:t>
            </a:fld>
            <a:endParaRPr lang="de-DE"/>
          </a:p>
        </p:txBody>
      </p:sp>
      <p:sp>
        <p:nvSpPr>
          <p:cNvPr id="5" name="Fußzeilenplatzhalter 4">
            <a:extLst>
              <a:ext uri="{FF2B5EF4-FFF2-40B4-BE49-F238E27FC236}">
                <a16:creationId xmlns:a16="http://schemas.microsoft.com/office/drawing/2014/main" xmlns="" id="{AB99984E-1F13-40FB-B8FF-424DEE05F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xmlns="" id="{EDA9F123-A671-4EE0-8E4B-14DFE82CE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2A87E-2234-43ED-B2A1-349DA7BCF2F1}" type="slidenum">
              <a:rPr lang="de-DE" smtClean="0"/>
              <a:t>‹Nr.›</a:t>
            </a:fld>
            <a:endParaRPr lang="de-DE"/>
          </a:p>
        </p:txBody>
      </p:sp>
    </p:spTree>
    <p:extLst>
      <p:ext uri="{BB962C8B-B14F-4D97-AF65-F5344CB8AC3E}">
        <p14:creationId xmlns:p14="http://schemas.microsoft.com/office/powerpoint/2010/main" val="3429121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3.wmf"/><Relationship Id="rId3" Type="http://schemas.openxmlformats.org/officeDocument/2006/relationships/image" Target="../media/image11.png"/><Relationship Id="rId7" Type="http://schemas.openxmlformats.org/officeDocument/2006/relationships/image" Target="../media/image10.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WordArt 2">
            <a:extLst>
              <a:ext uri="{FF2B5EF4-FFF2-40B4-BE49-F238E27FC236}">
                <a16:creationId xmlns:a16="http://schemas.microsoft.com/office/drawing/2014/main" xmlns="" id="{6DD2A9F0-8318-42FE-B6FC-09D6C02DF44A}"/>
              </a:ext>
            </a:extLst>
          </p:cNvPr>
          <p:cNvSpPr>
            <a:spLocks noChangeArrowheads="1" noChangeShapeType="1" noTextEdit="1"/>
          </p:cNvSpPr>
          <p:nvPr/>
        </p:nvSpPr>
        <p:spPr bwMode="auto">
          <a:xfrm>
            <a:off x="2243138" y="1041400"/>
            <a:ext cx="7696200" cy="16256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ObliqueBottomLeft"/>
              <a:lightRig rig="legacyNormal3" dir="t"/>
            </a:scene3d>
            <a:sp3d extrusionH="201600" prstMaterial="legacyMetal">
              <a:extrusionClr>
                <a:srgbClr val="FFFFFF"/>
              </a:extrusionClr>
              <a:contourClr>
                <a:srgbClr val="C1612B"/>
              </a:contourClr>
            </a:sp3d>
          </a:bodyPr>
          <a:lstStyle/>
          <a:p>
            <a:pPr algn="ctr"/>
            <a:r>
              <a:rPr lang="de-DE" sz="3600" kern="10" dirty="0">
                <a:ln w="9525">
                  <a:round/>
                  <a:headEnd/>
                  <a:tailEnd/>
                </a:ln>
                <a:gradFill rotWithShape="0">
                  <a:gsLst>
                    <a:gs pos="0">
                      <a:srgbClr val="DDBA97"/>
                    </a:gs>
                    <a:gs pos="50000">
                      <a:srgbClr val="C1612B"/>
                    </a:gs>
                    <a:gs pos="100000">
                      <a:srgbClr val="DDBA97"/>
                    </a:gs>
                  </a:gsLst>
                  <a:lin ang="5400000" scaled="1"/>
                </a:gradFill>
                <a:latin typeface="Times New Roman" panose="02020603050405020304" pitchFamily="18" charset="0"/>
                <a:cs typeface="Times New Roman" panose="02020603050405020304" pitchFamily="18" charset="0"/>
              </a:rPr>
              <a:t>Basisgrößen</a:t>
            </a:r>
          </a:p>
        </p:txBody>
      </p:sp>
      <p:pic>
        <p:nvPicPr>
          <p:cNvPr id="24581" name="Picture 5" descr="grundgroessen_">
            <a:extLst>
              <a:ext uri="{FF2B5EF4-FFF2-40B4-BE49-F238E27FC236}">
                <a16:creationId xmlns:a16="http://schemas.microsoft.com/office/drawing/2014/main" xmlns="" id="{9464A30A-5E72-4070-9394-9FAF308B1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38" y="3263901"/>
            <a:ext cx="630555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4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additive="base">
                                        <p:cTn id="7" dur="1000" fill="hold"/>
                                        <p:tgtEl>
                                          <p:spTgt spid="24581"/>
                                        </p:tgtEl>
                                        <p:attrNameLst>
                                          <p:attrName>ppt_x</p:attrName>
                                        </p:attrNameLst>
                                      </p:cBhvr>
                                      <p:tavLst>
                                        <p:tav tm="0">
                                          <p:val>
                                            <p:strVal val="0-#ppt_w/2"/>
                                          </p:val>
                                        </p:tav>
                                        <p:tav tm="100000">
                                          <p:val>
                                            <p:strVal val="#ppt_x"/>
                                          </p:val>
                                        </p:tav>
                                      </p:tavLst>
                                    </p:anim>
                                    <p:anim calcmode="lin" valueType="num">
                                      <p:cBhvr additive="base">
                                        <p:cTn id="8" dur="1000" fill="hold"/>
                                        <p:tgtEl>
                                          <p:spTgt spid="24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xmlns="" id="{B24E7612-4193-4964-94A9-E28D74B9323A}"/>
              </a:ext>
            </a:extLst>
          </p:cNvPr>
          <p:cNvSpPr txBox="1"/>
          <p:nvPr/>
        </p:nvSpPr>
        <p:spPr>
          <a:xfrm>
            <a:off x="788565" y="721453"/>
            <a:ext cx="1412118" cy="369332"/>
          </a:xfrm>
          <a:prstGeom prst="rect">
            <a:avLst/>
          </a:prstGeom>
          <a:noFill/>
        </p:spPr>
        <p:txBody>
          <a:bodyPr wrap="none" rtlCol="0">
            <a:spAutoFit/>
          </a:bodyPr>
          <a:lstStyle/>
          <a:p>
            <a:r>
              <a:rPr lang="de-DE" dirty="0"/>
              <a:t>Definitionen:</a:t>
            </a:r>
          </a:p>
        </p:txBody>
      </p:sp>
      <p:pic>
        <p:nvPicPr>
          <p:cNvPr id="10242" name="Picture 2">
            <a:extLst>
              <a:ext uri="{FF2B5EF4-FFF2-40B4-BE49-F238E27FC236}">
                <a16:creationId xmlns:a16="http://schemas.microsoft.com/office/drawing/2014/main" xmlns="" id="{0131C2D7-95DC-4E8A-827F-B2828D13E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65" y="0"/>
            <a:ext cx="9890449" cy="5558432"/>
          </a:xfrm>
          <a:prstGeom prst="rect">
            <a:avLst/>
          </a:prstGeom>
          <a:noFill/>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xmlns="" id="{62168A9A-248F-40F9-BEE1-BB316E2CF842}"/>
              </a:ext>
            </a:extLst>
          </p:cNvPr>
          <p:cNvSpPr/>
          <p:nvPr/>
        </p:nvSpPr>
        <p:spPr>
          <a:xfrm>
            <a:off x="259869" y="4672290"/>
            <a:ext cx="11409218" cy="646331"/>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„Die Sekunde ist die Dauer von 9.192.631.770 Schwingungsperioden der Strahlung, die dem Übergang zwischen den beiden Hyperfeinstrukturniveaus des Grundzustand eines ruhenden Atoms des Isotops Cäsiums-133 (</a:t>
            </a:r>
            <a:r>
              <a:rPr lang="de-CH" baseline="30000" dirty="0">
                <a:solidFill>
                  <a:srgbClr val="666666"/>
                </a:solidFill>
                <a:latin typeface="FAZGoldSans"/>
              </a:rPr>
              <a:t>133</a:t>
            </a:r>
            <a:r>
              <a:rPr lang="de-CH" dirty="0">
                <a:solidFill>
                  <a:srgbClr val="666666"/>
                </a:solidFill>
                <a:latin typeface="FAZGoldSans"/>
              </a:rPr>
              <a:t>Cs) entspricht.“</a:t>
            </a:r>
            <a:endParaRPr lang="de-DE" dirty="0"/>
          </a:p>
        </p:txBody>
      </p:sp>
    </p:spTree>
    <p:extLst>
      <p:ext uri="{BB962C8B-B14F-4D97-AF65-F5344CB8AC3E}">
        <p14:creationId xmlns:p14="http://schemas.microsoft.com/office/powerpoint/2010/main" val="342859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xmlns="" id="{7A0E789B-0C19-4B30-A3FB-71403BB511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2475"/>
            <a:ext cx="9525000"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C77F6193-1E95-49A2-AD6A-7DC0AF00E7F7}"/>
              </a:ext>
            </a:extLst>
          </p:cNvPr>
          <p:cNvSpPr/>
          <p:nvPr/>
        </p:nvSpPr>
        <p:spPr>
          <a:xfrm>
            <a:off x="951723" y="5152158"/>
            <a:ext cx="10608906" cy="646331"/>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„Ein Meter ist die Länge einer Strecke, die das Licht im Vakuum während einer Dauer von 1/299.792.458 Sekunden durchläuft.“</a:t>
            </a:r>
            <a:endParaRPr lang="de-DE" dirty="0"/>
          </a:p>
        </p:txBody>
      </p:sp>
    </p:spTree>
    <p:extLst>
      <p:ext uri="{BB962C8B-B14F-4D97-AF65-F5344CB8AC3E}">
        <p14:creationId xmlns:p14="http://schemas.microsoft.com/office/powerpoint/2010/main" val="97291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xmlns="" id="{0D1742B4-639D-42C4-A635-60FDB71BE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2475"/>
            <a:ext cx="9525000"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578220C0-F4E0-4DC3-9C49-70F45A1C3F05}"/>
              </a:ext>
            </a:extLst>
          </p:cNvPr>
          <p:cNvSpPr/>
          <p:nvPr/>
        </p:nvSpPr>
        <p:spPr>
          <a:xfrm>
            <a:off x="735563" y="4621201"/>
            <a:ext cx="10720873" cy="1477328"/>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Vom 20. Mai 2019 an ist der Wert des Kilogramms über drei Naturkonstanten definiert: Dies sind die Planck-Konstante h, das Frequenznormal </a:t>
            </a:r>
            <a:r>
              <a:rPr lang="de-CH" dirty="0" err="1">
                <a:solidFill>
                  <a:srgbClr val="666666"/>
                </a:solidFill>
                <a:latin typeface="FAZGoldSans"/>
              </a:rPr>
              <a:t>Δf</a:t>
            </a:r>
            <a:r>
              <a:rPr lang="de-CH" baseline="-25000" dirty="0" err="1">
                <a:solidFill>
                  <a:srgbClr val="666666"/>
                </a:solidFill>
                <a:latin typeface="FAZGoldSans"/>
              </a:rPr>
              <a:t>Cs</a:t>
            </a:r>
            <a:r>
              <a:rPr lang="de-CH" dirty="0" err="1">
                <a:solidFill>
                  <a:srgbClr val="666666"/>
                </a:solidFill>
                <a:latin typeface="FAZGoldSans"/>
              </a:rPr>
              <a:t>und</a:t>
            </a:r>
            <a:r>
              <a:rPr lang="de-CH" dirty="0">
                <a:solidFill>
                  <a:srgbClr val="666666"/>
                </a:solidFill>
                <a:latin typeface="FAZGoldSans"/>
              </a:rPr>
              <a:t> die Lichtgeschwindigkeit c. So gilt: „Das Kilogramm wird dadurch definiert, dass die Planck-Konstante h den Wert 6,626.070.15 · 10 </a:t>
            </a:r>
            <a:r>
              <a:rPr lang="de-CH" baseline="30000" dirty="0">
                <a:solidFill>
                  <a:srgbClr val="666666"/>
                </a:solidFill>
                <a:latin typeface="FAZGoldSans"/>
              </a:rPr>
              <a:t>-34</a:t>
            </a:r>
            <a:r>
              <a:rPr lang="de-CH" dirty="0">
                <a:solidFill>
                  <a:srgbClr val="666666"/>
                </a:solidFill>
                <a:latin typeface="FAZGoldSans"/>
              </a:rPr>
              <a:t> </a:t>
            </a:r>
            <a:r>
              <a:rPr lang="de-CH" dirty="0" err="1">
                <a:solidFill>
                  <a:srgbClr val="666666"/>
                </a:solidFill>
                <a:latin typeface="FAZGoldSans"/>
              </a:rPr>
              <a:t>Js</a:t>
            </a:r>
            <a:r>
              <a:rPr lang="de-CH" dirty="0">
                <a:solidFill>
                  <a:srgbClr val="666666"/>
                </a:solidFill>
                <a:latin typeface="FAZGoldSans"/>
              </a:rPr>
              <a:t> hat, mit </a:t>
            </a:r>
            <a:r>
              <a:rPr lang="de-CH" dirty="0" err="1">
                <a:solidFill>
                  <a:srgbClr val="666666"/>
                </a:solidFill>
                <a:latin typeface="FAZGoldSans"/>
              </a:rPr>
              <a:t>Js</a:t>
            </a:r>
            <a:r>
              <a:rPr lang="de-CH" dirty="0">
                <a:solidFill>
                  <a:srgbClr val="666666"/>
                </a:solidFill>
                <a:latin typeface="FAZGoldSans"/>
              </a:rPr>
              <a:t> = kg·m</a:t>
            </a:r>
            <a:r>
              <a:rPr lang="de-CH" baseline="30000" dirty="0">
                <a:solidFill>
                  <a:srgbClr val="666666"/>
                </a:solidFill>
                <a:latin typeface="FAZGoldSans"/>
              </a:rPr>
              <a:t>-2</a:t>
            </a:r>
            <a:r>
              <a:rPr lang="de-CH" dirty="0">
                <a:solidFill>
                  <a:srgbClr val="666666"/>
                </a:solidFill>
                <a:latin typeface="FAZGoldSans"/>
              </a:rPr>
              <a:t> · s</a:t>
            </a:r>
            <a:r>
              <a:rPr lang="de-CH" baseline="30000" dirty="0">
                <a:solidFill>
                  <a:srgbClr val="666666"/>
                </a:solidFill>
                <a:latin typeface="FAZGoldSans"/>
              </a:rPr>
              <a:t>-1</a:t>
            </a:r>
            <a:r>
              <a:rPr lang="de-CH" dirty="0">
                <a:solidFill>
                  <a:srgbClr val="666666"/>
                </a:solidFill>
                <a:latin typeface="FAZGoldSans"/>
              </a:rPr>
              <a:t>, wobei m und s durch c und </a:t>
            </a:r>
            <a:r>
              <a:rPr lang="de-CH" dirty="0" err="1">
                <a:solidFill>
                  <a:srgbClr val="666666"/>
                </a:solidFill>
                <a:latin typeface="FAZGoldSans"/>
              </a:rPr>
              <a:t>Δf</a:t>
            </a:r>
            <a:r>
              <a:rPr lang="de-CH" baseline="-25000" dirty="0" err="1">
                <a:solidFill>
                  <a:srgbClr val="666666"/>
                </a:solidFill>
                <a:latin typeface="FAZGoldSans"/>
              </a:rPr>
              <a:t>Cs</a:t>
            </a:r>
            <a:r>
              <a:rPr lang="de-CH" dirty="0">
                <a:solidFill>
                  <a:srgbClr val="666666"/>
                </a:solidFill>
                <a:latin typeface="FAZGoldSans"/>
              </a:rPr>
              <a:t> definiert sind.“ Diese Neudefinition wurde erst dank spezieller Waagen und perfekter Siliziumkugeln möglich, mit deren Hilfe die Metrologen h immer präziser bestimmen konnten</a:t>
            </a:r>
            <a:endParaRPr lang="de-DE" dirty="0"/>
          </a:p>
        </p:txBody>
      </p:sp>
    </p:spTree>
    <p:extLst>
      <p:ext uri="{BB962C8B-B14F-4D97-AF65-F5344CB8AC3E}">
        <p14:creationId xmlns:p14="http://schemas.microsoft.com/office/powerpoint/2010/main" val="194579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xmlns="" id="{B06D78C4-EBC8-41E7-B781-2136A6E0E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2475"/>
            <a:ext cx="9525000"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E6FFEA81-E147-4C9C-A239-9A630DB3E48D}"/>
              </a:ext>
            </a:extLst>
          </p:cNvPr>
          <p:cNvSpPr/>
          <p:nvPr/>
        </p:nvSpPr>
        <p:spPr>
          <a:xfrm>
            <a:off x="534955" y="5081893"/>
            <a:ext cx="11122090" cy="923330"/>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Das Ampere ist über eine bestimmte Menge an Elektronen definiert, die pro Sekunde durch einen Draht fließt. Da man einzelne Ladungen mittlerweile gut zählen kann und die Sekunde eine der sieben Basiseinheiten ist, hat man damit die klar bessere Definition</a:t>
            </a:r>
            <a:endParaRPr lang="de-DE" dirty="0"/>
          </a:p>
        </p:txBody>
      </p:sp>
    </p:spTree>
    <p:extLst>
      <p:ext uri="{BB962C8B-B14F-4D97-AF65-F5344CB8AC3E}">
        <p14:creationId xmlns:p14="http://schemas.microsoft.com/office/powerpoint/2010/main" val="55480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xmlns="" id="{A90035DF-2FF6-4F7D-B9BD-2CB4A1745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2475"/>
            <a:ext cx="9525000"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04928A80-BEA5-437A-865E-921CFB1524E6}"/>
              </a:ext>
            </a:extLst>
          </p:cNvPr>
          <p:cNvSpPr/>
          <p:nvPr/>
        </p:nvSpPr>
        <p:spPr>
          <a:xfrm>
            <a:off x="901959" y="5265585"/>
            <a:ext cx="10882604" cy="923330"/>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Vom 20. Mai 2019 an gilt auch eine Neudefinition für die Einheit der Temperatur: Das Kelvin wird über die Boltzmann-Konstante definiert. Null Kelvin wird nach wie vor bei minus 273,15 Grad Celsius liegen. Temperaturdifferenzen werden auf der Kelvin- und der Celsius-Skala weiterhin gleich sein.</a:t>
            </a:r>
            <a:endParaRPr lang="de-DE" dirty="0"/>
          </a:p>
        </p:txBody>
      </p:sp>
    </p:spTree>
    <p:extLst>
      <p:ext uri="{BB962C8B-B14F-4D97-AF65-F5344CB8AC3E}">
        <p14:creationId xmlns:p14="http://schemas.microsoft.com/office/powerpoint/2010/main" val="191451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xmlns="" id="{9A4C161E-A2A1-4695-8267-45FFAA8E1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2475"/>
            <a:ext cx="9525000"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9D55E8E4-9A7E-4119-B8B6-09802F15BC1A}"/>
              </a:ext>
            </a:extLst>
          </p:cNvPr>
          <p:cNvSpPr/>
          <p:nvPr/>
        </p:nvSpPr>
        <p:spPr>
          <a:xfrm>
            <a:off x="720012" y="4905196"/>
            <a:ext cx="10751976" cy="923330"/>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Auch für die Einheit der Stoffmenge gibt es eine neue Definition geben: Sie lautet: „Das Mol ist die Einheit der Stoffmenge eines Systems, das aus spezifischen Einzelteilchen wie Atomen und Molekülen, Ionen oder Elektronen bestehen kann. Es ist dadurch definiert, dass die Avogadro-Konstante N</a:t>
            </a:r>
            <a:r>
              <a:rPr lang="de-CH" baseline="-25000" dirty="0">
                <a:solidFill>
                  <a:srgbClr val="666666"/>
                </a:solidFill>
                <a:latin typeface="FAZGoldSans"/>
              </a:rPr>
              <a:t>A</a:t>
            </a:r>
            <a:r>
              <a:rPr lang="de-CH" dirty="0">
                <a:solidFill>
                  <a:srgbClr val="666666"/>
                </a:solidFill>
                <a:latin typeface="FAZGoldSans"/>
              </a:rPr>
              <a:t>=6,022.140.857 · 10</a:t>
            </a:r>
            <a:r>
              <a:rPr lang="de-CH" baseline="30000" dirty="0">
                <a:solidFill>
                  <a:srgbClr val="666666"/>
                </a:solidFill>
                <a:latin typeface="FAZGoldSans"/>
              </a:rPr>
              <a:t>23</a:t>
            </a:r>
            <a:r>
              <a:rPr lang="de-CH" dirty="0">
                <a:solidFill>
                  <a:srgbClr val="666666"/>
                </a:solidFill>
                <a:latin typeface="FAZGoldSans"/>
              </a:rPr>
              <a:t> mol</a:t>
            </a:r>
            <a:r>
              <a:rPr lang="de-CH" baseline="30000" dirty="0">
                <a:solidFill>
                  <a:srgbClr val="666666"/>
                </a:solidFill>
                <a:latin typeface="FAZGoldSans"/>
              </a:rPr>
              <a:t>-1</a:t>
            </a:r>
            <a:r>
              <a:rPr lang="de-CH" dirty="0">
                <a:solidFill>
                  <a:srgbClr val="666666"/>
                </a:solidFill>
                <a:latin typeface="FAZGoldSans"/>
              </a:rPr>
              <a:t> ist.“</a:t>
            </a:r>
            <a:endParaRPr lang="de-DE" dirty="0"/>
          </a:p>
        </p:txBody>
      </p:sp>
    </p:spTree>
    <p:extLst>
      <p:ext uri="{BB962C8B-B14F-4D97-AF65-F5344CB8AC3E}">
        <p14:creationId xmlns:p14="http://schemas.microsoft.com/office/powerpoint/2010/main" val="163186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xmlns="" id="{7E81626F-3820-4557-94AE-6D092AAB5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752475"/>
            <a:ext cx="9525000" cy="5353050"/>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xmlns="" id="{21405D2A-D1D7-49F6-9C71-89E4DF2404D2}"/>
              </a:ext>
            </a:extLst>
          </p:cNvPr>
          <p:cNvSpPr/>
          <p:nvPr/>
        </p:nvSpPr>
        <p:spPr>
          <a:xfrm>
            <a:off x="715346" y="4883030"/>
            <a:ext cx="11087877" cy="923330"/>
          </a:xfrm>
          <a:prstGeom prst="rect">
            <a:avLst/>
          </a:prstGeom>
          <a:solidFill>
            <a:schemeClr val="accent4">
              <a:lumMod val="20000"/>
              <a:lumOff val="80000"/>
            </a:schemeClr>
          </a:solidFill>
        </p:spPr>
        <p:txBody>
          <a:bodyPr wrap="square">
            <a:spAutoFit/>
          </a:bodyPr>
          <a:lstStyle/>
          <a:p>
            <a:r>
              <a:rPr lang="de-CH" dirty="0">
                <a:solidFill>
                  <a:srgbClr val="666666"/>
                </a:solidFill>
                <a:latin typeface="FAZGoldSans"/>
              </a:rPr>
              <a:t>„Die Candela ist die Lichtstärke in einer bestimmten Richtung einer bestimmten Strahlungsquelle, die monochromatische Strahlung der Frequenz 540 · 10</a:t>
            </a:r>
            <a:r>
              <a:rPr lang="de-CH" baseline="30000" dirty="0">
                <a:solidFill>
                  <a:srgbClr val="666666"/>
                </a:solidFill>
                <a:latin typeface="FAZGoldSans"/>
              </a:rPr>
              <a:t>12</a:t>
            </a:r>
            <a:r>
              <a:rPr lang="de-CH" dirty="0">
                <a:solidFill>
                  <a:srgbClr val="666666"/>
                </a:solidFill>
                <a:latin typeface="FAZGoldSans"/>
              </a:rPr>
              <a:t> Hertz (grünes Licht mit der Wellenlänge 555 Nanometer) aussendet und deren Strahlstärke in dieser Richtung 1/683 Watt je Raumwinkeleinheit beträgt.“</a:t>
            </a:r>
            <a:endParaRPr lang="de-DE" dirty="0"/>
          </a:p>
        </p:txBody>
      </p:sp>
    </p:spTree>
    <p:extLst>
      <p:ext uri="{BB962C8B-B14F-4D97-AF65-F5344CB8AC3E}">
        <p14:creationId xmlns:p14="http://schemas.microsoft.com/office/powerpoint/2010/main" val="245943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rs Climate Orbiter – Wikipedia">
            <a:extLst>
              <a:ext uri="{FF2B5EF4-FFF2-40B4-BE49-F238E27FC236}">
                <a16:creationId xmlns:a16="http://schemas.microsoft.com/office/drawing/2014/main" xmlns="" id="{2B47656F-AF6D-432C-A025-E53C511DAB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6484" y="766563"/>
            <a:ext cx="5175504" cy="3903995"/>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xmlns="" id="{FA47B963-427F-422B-B242-9B94893CF3E2}"/>
              </a:ext>
            </a:extLst>
          </p:cNvPr>
          <p:cNvSpPr txBox="1"/>
          <p:nvPr/>
        </p:nvSpPr>
        <p:spPr>
          <a:xfrm>
            <a:off x="935390" y="863522"/>
            <a:ext cx="4013504" cy="369332"/>
          </a:xfrm>
          <a:prstGeom prst="rect">
            <a:avLst/>
          </a:prstGeom>
          <a:noFill/>
        </p:spPr>
        <p:txBody>
          <a:bodyPr wrap="square" rtlCol="0">
            <a:spAutoFit/>
          </a:bodyPr>
          <a:lstStyle/>
          <a:p>
            <a:r>
              <a:rPr lang="de-CH" dirty="0"/>
              <a:t>Satellit «Mars Climate Orbiter»</a:t>
            </a:r>
          </a:p>
        </p:txBody>
      </p:sp>
      <p:sp>
        <p:nvSpPr>
          <p:cNvPr id="9" name="Textfeld 8">
            <a:extLst>
              <a:ext uri="{FF2B5EF4-FFF2-40B4-BE49-F238E27FC236}">
                <a16:creationId xmlns:a16="http://schemas.microsoft.com/office/drawing/2014/main" xmlns="" id="{B01C5711-7D65-43EB-AE50-505942FCC16B}"/>
              </a:ext>
            </a:extLst>
          </p:cNvPr>
          <p:cNvSpPr txBox="1"/>
          <p:nvPr/>
        </p:nvSpPr>
        <p:spPr>
          <a:xfrm>
            <a:off x="935390" y="1581492"/>
            <a:ext cx="4013504" cy="369332"/>
          </a:xfrm>
          <a:prstGeom prst="rect">
            <a:avLst/>
          </a:prstGeom>
          <a:noFill/>
        </p:spPr>
        <p:txBody>
          <a:bodyPr wrap="square" rtlCol="0">
            <a:spAutoFit/>
          </a:bodyPr>
          <a:lstStyle/>
          <a:p>
            <a:r>
              <a:rPr lang="de-CH" dirty="0"/>
              <a:t>Ziel: Erforschung der Marsatmosphäre</a:t>
            </a:r>
          </a:p>
        </p:txBody>
      </p:sp>
      <p:sp>
        <p:nvSpPr>
          <p:cNvPr id="10" name="Textfeld 9">
            <a:extLst>
              <a:ext uri="{FF2B5EF4-FFF2-40B4-BE49-F238E27FC236}">
                <a16:creationId xmlns:a16="http://schemas.microsoft.com/office/drawing/2014/main" xmlns="" id="{3A3615E8-450A-4DC9-8579-53C292F651DB}"/>
              </a:ext>
            </a:extLst>
          </p:cNvPr>
          <p:cNvSpPr txBox="1"/>
          <p:nvPr/>
        </p:nvSpPr>
        <p:spPr>
          <a:xfrm>
            <a:off x="892498" y="2367253"/>
            <a:ext cx="5591345" cy="369332"/>
          </a:xfrm>
          <a:prstGeom prst="rect">
            <a:avLst/>
          </a:prstGeom>
          <a:noFill/>
        </p:spPr>
        <p:txBody>
          <a:bodyPr wrap="square" rtlCol="0">
            <a:spAutoFit/>
          </a:bodyPr>
          <a:lstStyle/>
          <a:p>
            <a:r>
              <a:rPr lang="de-CH" dirty="0"/>
              <a:t>Der Satellit zerschellte auf der Marsoberfläche</a:t>
            </a:r>
          </a:p>
        </p:txBody>
      </p:sp>
      <p:sp>
        <p:nvSpPr>
          <p:cNvPr id="11" name="Textfeld 10">
            <a:extLst>
              <a:ext uri="{FF2B5EF4-FFF2-40B4-BE49-F238E27FC236}">
                <a16:creationId xmlns:a16="http://schemas.microsoft.com/office/drawing/2014/main" xmlns="" id="{E751FD73-25C8-4FE0-A8BB-5233D565EA31}"/>
              </a:ext>
            </a:extLst>
          </p:cNvPr>
          <p:cNvSpPr txBox="1"/>
          <p:nvPr/>
        </p:nvSpPr>
        <p:spPr>
          <a:xfrm>
            <a:off x="935390" y="3085223"/>
            <a:ext cx="5591345" cy="369332"/>
          </a:xfrm>
          <a:prstGeom prst="rect">
            <a:avLst/>
          </a:prstGeom>
          <a:noFill/>
        </p:spPr>
        <p:txBody>
          <a:bodyPr wrap="square" rtlCol="0">
            <a:spAutoFit/>
          </a:bodyPr>
          <a:lstStyle/>
          <a:p>
            <a:r>
              <a:rPr lang="de-CH" dirty="0"/>
              <a:t>Grund: Umrechnungsfehler (</a:t>
            </a:r>
            <a:r>
              <a:rPr lang="de-CH" dirty="0" err="1"/>
              <a:t>pounds</a:t>
            </a:r>
            <a:r>
              <a:rPr lang="de-CH" dirty="0"/>
              <a:t> </a:t>
            </a:r>
            <a:r>
              <a:rPr lang="de-CH" dirty="0" err="1"/>
              <a:t>of</a:t>
            </a:r>
            <a:r>
              <a:rPr lang="de-CH" dirty="0"/>
              <a:t> </a:t>
            </a:r>
            <a:r>
              <a:rPr lang="de-CH" dirty="0" err="1"/>
              <a:t>force</a:t>
            </a:r>
            <a:r>
              <a:rPr lang="de-CH" dirty="0"/>
              <a:t> -&gt; Newton) </a:t>
            </a:r>
          </a:p>
        </p:txBody>
      </p:sp>
    </p:spTree>
    <p:extLst>
      <p:ext uri="{BB962C8B-B14F-4D97-AF65-F5344CB8AC3E}">
        <p14:creationId xmlns:p14="http://schemas.microsoft.com/office/powerpoint/2010/main" val="74113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xmlns="" id="{1F9E9774-BA1D-4FF6-80ED-4DABA403FA74}"/>
              </a:ext>
            </a:extLst>
          </p:cNvPr>
          <p:cNvSpPr txBox="1"/>
          <p:nvPr/>
        </p:nvSpPr>
        <p:spPr>
          <a:xfrm>
            <a:off x="454461" y="781389"/>
            <a:ext cx="10645930" cy="1077218"/>
          </a:xfrm>
          <a:prstGeom prst="rect">
            <a:avLst/>
          </a:prstGeom>
          <a:noFill/>
        </p:spPr>
        <p:txBody>
          <a:bodyPr wrap="square" rtlCol="0">
            <a:spAutoFit/>
          </a:bodyPr>
          <a:lstStyle/>
          <a:p>
            <a:r>
              <a:rPr lang="de-CH" sz="3200" dirty="0" smtClean="0"/>
              <a:t>Metrisches – </a:t>
            </a:r>
            <a:r>
              <a:rPr lang="de-DE" sz="3200" dirty="0" smtClean="0">
                <a:solidFill>
                  <a:srgbClr val="000000"/>
                </a:solidFill>
                <a:latin typeface="Linux Libertine"/>
              </a:rPr>
              <a:t>Angloamerikanisches </a:t>
            </a:r>
            <a:r>
              <a:rPr lang="de-DE" sz="3200" dirty="0" err="1">
                <a:solidFill>
                  <a:srgbClr val="000000"/>
                </a:solidFill>
                <a:latin typeface="Linux Libertine"/>
              </a:rPr>
              <a:t>Masssystem</a:t>
            </a:r>
            <a:endParaRPr lang="de-DE" sz="3200" dirty="0">
              <a:solidFill>
                <a:srgbClr val="000000"/>
              </a:solidFill>
              <a:latin typeface="Linux Libertine"/>
            </a:endParaRPr>
          </a:p>
          <a:p>
            <a:r>
              <a:rPr lang="de-CH" sz="3200" dirty="0" smtClean="0"/>
              <a:t> </a:t>
            </a:r>
            <a:endParaRPr lang="de-CH" sz="3200" dirty="0"/>
          </a:p>
        </p:txBody>
      </p:sp>
      <p:pic>
        <p:nvPicPr>
          <p:cNvPr id="2" name="Grafik 1">
            <a:extLst>
              <a:ext uri="{FF2B5EF4-FFF2-40B4-BE49-F238E27FC236}">
                <a16:creationId xmlns:a16="http://schemas.microsoft.com/office/drawing/2014/main" xmlns="" id="{80DF1183-24B7-458E-9556-9D3359B4BC2F}"/>
              </a:ext>
            </a:extLst>
          </p:cNvPr>
          <p:cNvPicPr>
            <a:picLocks noChangeAspect="1"/>
          </p:cNvPicPr>
          <p:nvPr/>
        </p:nvPicPr>
        <p:blipFill rotWithShape="1">
          <a:blip r:embed="rId2"/>
          <a:srcRect t="2916"/>
          <a:stretch/>
        </p:blipFill>
        <p:spPr>
          <a:xfrm>
            <a:off x="140116" y="1854376"/>
            <a:ext cx="5321836" cy="1951576"/>
          </a:xfrm>
          <a:prstGeom prst="rect">
            <a:avLst/>
          </a:prstGeom>
        </p:spPr>
      </p:pic>
      <p:pic>
        <p:nvPicPr>
          <p:cNvPr id="3" name="Grafik 2">
            <a:extLst>
              <a:ext uri="{FF2B5EF4-FFF2-40B4-BE49-F238E27FC236}">
                <a16:creationId xmlns:a16="http://schemas.microsoft.com/office/drawing/2014/main" xmlns="" id="{FC570B8C-C5DA-4DA7-A211-B602AFDEAB0F}"/>
              </a:ext>
            </a:extLst>
          </p:cNvPr>
          <p:cNvPicPr>
            <a:picLocks noChangeAspect="1"/>
          </p:cNvPicPr>
          <p:nvPr/>
        </p:nvPicPr>
        <p:blipFill>
          <a:blip r:embed="rId3"/>
          <a:stretch>
            <a:fillRect/>
          </a:stretch>
        </p:blipFill>
        <p:spPr>
          <a:xfrm>
            <a:off x="6856634" y="1858607"/>
            <a:ext cx="5048287" cy="1943114"/>
          </a:xfrm>
          <a:prstGeom prst="rect">
            <a:avLst/>
          </a:prstGeom>
        </p:spPr>
      </p:pic>
      <p:pic>
        <p:nvPicPr>
          <p:cNvPr id="4" name="Grafik 3">
            <a:extLst>
              <a:ext uri="{FF2B5EF4-FFF2-40B4-BE49-F238E27FC236}">
                <a16:creationId xmlns:a16="http://schemas.microsoft.com/office/drawing/2014/main" xmlns="" id="{3356C96E-5C37-4DC8-8F73-75AA9AB13053}"/>
              </a:ext>
            </a:extLst>
          </p:cNvPr>
          <p:cNvPicPr>
            <a:picLocks noChangeAspect="1"/>
          </p:cNvPicPr>
          <p:nvPr/>
        </p:nvPicPr>
        <p:blipFill>
          <a:blip r:embed="rId4"/>
          <a:stretch>
            <a:fillRect/>
          </a:stretch>
        </p:blipFill>
        <p:spPr>
          <a:xfrm>
            <a:off x="2932305" y="4240986"/>
            <a:ext cx="6448472" cy="1704987"/>
          </a:xfrm>
          <a:prstGeom prst="rect">
            <a:avLst/>
          </a:prstGeom>
        </p:spPr>
      </p:pic>
    </p:spTree>
    <p:extLst>
      <p:ext uri="{BB962C8B-B14F-4D97-AF65-F5344CB8AC3E}">
        <p14:creationId xmlns:p14="http://schemas.microsoft.com/office/powerpoint/2010/main" val="2768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3">
            <a:extLst>
              <a:ext uri="{FF2B5EF4-FFF2-40B4-BE49-F238E27FC236}">
                <a16:creationId xmlns:a16="http://schemas.microsoft.com/office/drawing/2014/main" xmlns="" id="{A4E2C0E9-2A1F-47B8-A4F9-4142239FB1E4}"/>
              </a:ext>
            </a:extLst>
          </p:cNvPr>
          <p:cNvSpPr>
            <a:spLocks noChangeArrowheads="1" noChangeShapeType="1" noTextEdit="1"/>
          </p:cNvSpPr>
          <p:nvPr/>
        </p:nvSpPr>
        <p:spPr bwMode="auto">
          <a:xfrm>
            <a:off x="3344497" y="687682"/>
            <a:ext cx="5473148" cy="378959"/>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60"/>
              </a:avLst>
            </a:prstTxWarp>
          </a:bodyPr>
          <a:lstStyle/>
          <a:p>
            <a:pPr algn="ctr"/>
            <a:r>
              <a:rPr lang="en-US" sz="3600" kern="10" dirty="0" err="1">
                <a:ln w="9525">
                  <a:solidFill>
                    <a:srgbClr val="000000"/>
                  </a:solidFill>
                  <a:round/>
                  <a:headEnd/>
                  <a:tailEnd/>
                </a:ln>
                <a:gradFill rotWithShape="0">
                  <a:gsLst>
                    <a:gs pos="0">
                      <a:srgbClr val="DDBA97"/>
                    </a:gs>
                    <a:gs pos="50000">
                      <a:srgbClr val="C1612B"/>
                    </a:gs>
                    <a:gs pos="100000">
                      <a:srgbClr val="DDBA97"/>
                    </a:gs>
                  </a:gsLst>
                  <a:lin ang="5400000" scaled="1"/>
                </a:gradFill>
                <a:latin typeface="Times New Roman" panose="02020603050405020304" pitchFamily="18" charset="0"/>
                <a:cs typeface="Times New Roman" panose="02020603050405020304" pitchFamily="18" charset="0"/>
              </a:rPr>
              <a:t>Metrisches</a:t>
            </a:r>
            <a:r>
              <a:rPr lang="en-US" sz="3600" kern="10" dirty="0">
                <a:ln w="9525">
                  <a:solidFill>
                    <a:srgbClr val="000000"/>
                  </a:solidFill>
                  <a:round/>
                  <a:headEnd/>
                  <a:tailEnd/>
                </a:ln>
                <a:gradFill rotWithShape="0">
                  <a:gsLst>
                    <a:gs pos="0">
                      <a:srgbClr val="DDBA97"/>
                    </a:gs>
                    <a:gs pos="50000">
                      <a:srgbClr val="C1612B"/>
                    </a:gs>
                    <a:gs pos="100000">
                      <a:srgbClr val="DDBA97"/>
                    </a:gs>
                  </a:gsLst>
                  <a:lin ang="5400000" scaled="1"/>
                </a:gradFill>
                <a:latin typeface="Times New Roman" panose="02020603050405020304" pitchFamily="18" charset="0"/>
                <a:cs typeface="Times New Roman" panose="02020603050405020304" pitchFamily="18" charset="0"/>
              </a:rPr>
              <a:t> System</a:t>
            </a:r>
            <a:endParaRPr lang="de-DE" sz="3600" kern="10" dirty="0">
              <a:ln w="9525">
                <a:solidFill>
                  <a:srgbClr val="000000"/>
                </a:solidFill>
                <a:round/>
                <a:headEnd/>
                <a:tailEnd/>
              </a:ln>
              <a:gradFill rotWithShape="0">
                <a:gsLst>
                  <a:gs pos="0">
                    <a:srgbClr val="DDBA97"/>
                  </a:gs>
                  <a:gs pos="50000">
                    <a:srgbClr val="C1612B"/>
                  </a:gs>
                  <a:gs pos="100000">
                    <a:srgbClr val="DDBA97"/>
                  </a:gs>
                </a:gsLst>
                <a:lin ang="5400000" scaled="1"/>
              </a:gradFill>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xmlns="" id="{ECA3CDB4-F725-448C-9B93-3608285C2F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1530" y="1363851"/>
            <a:ext cx="7423265" cy="3812156"/>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xmlns="" id="{FDE9335B-B01B-478D-9580-F4538E1E5E0D}"/>
              </a:ext>
            </a:extLst>
          </p:cNvPr>
          <p:cNvPicPr>
            <a:picLocks noChangeAspect="1"/>
          </p:cNvPicPr>
          <p:nvPr/>
        </p:nvPicPr>
        <p:blipFill>
          <a:blip r:embed="rId3"/>
          <a:stretch>
            <a:fillRect/>
          </a:stretch>
        </p:blipFill>
        <p:spPr>
          <a:xfrm>
            <a:off x="107162" y="5494149"/>
            <a:ext cx="11947818" cy="316552"/>
          </a:xfrm>
          <a:prstGeom prst="rect">
            <a:avLst/>
          </a:prstGeom>
        </p:spPr>
      </p:pic>
    </p:spTree>
    <p:extLst>
      <p:ext uri="{BB962C8B-B14F-4D97-AF65-F5344CB8AC3E}">
        <p14:creationId xmlns:p14="http://schemas.microsoft.com/office/powerpoint/2010/main" val="14034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grundgroessen_">
            <a:extLst>
              <a:ext uri="{FF2B5EF4-FFF2-40B4-BE49-F238E27FC236}">
                <a16:creationId xmlns:a16="http://schemas.microsoft.com/office/drawing/2014/main" xmlns="" id="{9464A30A-5E72-4070-9394-9FAF308B1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238" y="0"/>
            <a:ext cx="9857618" cy="3380180"/>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xmlns="" id="{AF08C8F9-7A2E-46E5-9144-2DBF863BD160}"/>
              </a:ext>
            </a:extLst>
          </p:cNvPr>
          <p:cNvSpPr txBox="1"/>
          <p:nvPr/>
        </p:nvSpPr>
        <p:spPr>
          <a:xfrm>
            <a:off x="9764786" y="3766657"/>
            <a:ext cx="1065402" cy="461665"/>
          </a:xfrm>
          <a:prstGeom prst="rect">
            <a:avLst/>
          </a:prstGeom>
          <a:noFill/>
        </p:spPr>
        <p:txBody>
          <a:bodyPr wrap="square" rtlCol="0">
            <a:spAutoFit/>
          </a:bodyPr>
          <a:lstStyle/>
          <a:p>
            <a:r>
              <a:rPr lang="de-CH" sz="2400" dirty="0">
                <a:solidFill>
                  <a:srgbClr val="FF0000"/>
                </a:solidFill>
              </a:rPr>
              <a:t>Länge</a:t>
            </a:r>
            <a:endParaRPr lang="de-DE" sz="2400" dirty="0">
              <a:solidFill>
                <a:srgbClr val="FF0000"/>
              </a:solidFill>
            </a:endParaRPr>
          </a:p>
        </p:txBody>
      </p:sp>
      <p:sp>
        <p:nvSpPr>
          <p:cNvPr id="5" name="Textfeld 4">
            <a:extLst>
              <a:ext uri="{FF2B5EF4-FFF2-40B4-BE49-F238E27FC236}">
                <a16:creationId xmlns:a16="http://schemas.microsoft.com/office/drawing/2014/main" xmlns="" id="{23730C0B-FD92-4AF3-8959-BDB0DAB896DD}"/>
              </a:ext>
            </a:extLst>
          </p:cNvPr>
          <p:cNvSpPr txBox="1"/>
          <p:nvPr/>
        </p:nvSpPr>
        <p:spPr>
          <a:xfrm>
            <a:off x="8365223" y="3766655"/>
            <a:ext cx="1065402" cy="461665"/>
          </a:xfrm>
          <a:prstGeom prst="rect">
            <a:avLst/>
          </a:prstGeom>
          <a:noFill/>
        </p:spPr>
        <p:txBody>
          <a:bodyPr wrap="square" rtlCol="0">
            <a:spAutoFit/>
          </a:bodyPr>
          <a:lstStyle/>
          <a:p>
            <a:r>
              <a:rPr lang="de-CH" sz="2400" dirty="0">
                <a:solidFill>
                  <a:srgbClr val="FF0000"/>
                </a:solidFill>
              </a:rPr>
              <a:t>Masse</a:t>
            </a:r>
            <a:endParaRPr lang="de-DE" sz="2400" dirty="0">
              <a:solidFill>
                <a:srgbClr val="FF0000"/>
              </a:solidFill>
            </a:endParaRPr>
          </a:p>
        </p:txBody>
      </p:sp>
      <p:sp>
        <p:nvSpPr>
          <p:cNvPr id="6" name="Textfeld 5">
            <a:extLst>
              <a:ext uri="{FF2B5EF4-FFF2-40B4-BE49-F238E27FC236}">
                <a16:creationId xmlns:a16="http://schemas.microsoft.com/office/drawing/2014/main" xmlns="" id="{ADE145AE-C7DA-44DC-BAE9-920423E062D9}"/>
              </a:ext>
            </a:extLst>
          </p:cNvPr>
          <p:cNvSpPr txBox="1"/>
          <p:nvPr/>
        </p:nvSpPr>
        <p:spPr>
          <a:xfrm>
            <a:off x="7299821" y="3766656"/>
            <a:ext cx="1065402" cy="461665"/>
          </a:xfrm>
          <a:prstGeom prst="rect">
            <a:avLst/>
          </a:prstGeom>
          <a:noFill/>
        </p:spPr>
        <p:txBody>
          <a:bodyPr wrap="square" rtlCol="0">
            <a:spAutoFit/>
          </a:bodyPr>
          <a:lstStyle/>
          <a:p>
            <a:r>
              <a:rPr lang="de-CH" sz="2400" dirty="0">
                <a:solidFill>
                  <a:srgbClr val="FF0000"/>
                </a:solidFill>
              </a:rPr>
              <a:t>Zeit</a:t>
            </a:r>
            <a:endParaRPr lang="de-DE" sz="2400" dirty="0">
              <a:solidFill>
                <a:srgbClr val="FF0000"/>
              </a:solidFill>
            </a:endParaRPr>
          </a:p>
        </p:txBody>
      </p:sp>
      <p:sp>
        <p:nvSpPr>
          <p:cNvPr id="7" name="Textfeld 6">
            <a:extLst>
              <a:ext uri="{FF2B5EF4-FFF2-40B4-BE49-F238E27FC236}">
                <a16:creationId xmlns:a16="http://schemas.microsoft.com/office/drawing/2014/main" xmlns="" id="{349CD256-60F8-4FD0-9536-96A6E55D397B}"/>
              </a:ext>
            </a:extLst>
          </p:cNvPr>
          <p:cNvSpPr txBox="1"/>
          <p:nvPr/>
        </p:nvSpPr>
        <p:spPr>
          <a:xfrm>
            <a:off x="5975759" y="3766655"/>
            <a:ext cx="1146494" cy="830997"/>
          </a:xfrm>
          <a:prstGeom prst="rect">
            <a:avLst/>
          </a:prstGeom>
          <a:noFill/>
        </p:spPr>
        <p:txBody>
          <a:bodyPr wrap="square" rtlCol="0">
            <a:spAutoFit/>
          </a:bodyPr>
          <a:lstStyle/>
          <a:p>
            <a:r>
              <a:rPr lang="de-CH" sz="2400" dirty="0">
                <a:solidFill>
                  <a:srgbClr val="FF0000"/>
                </a:solidFill>
              </a:rPr>
              <a:t>Strom-stärke</a:t>
            </a:r>
            <a:endParaRPr lang="de-DE" sz="2400" dirty="0">
              <a:solidFill>
                <a:srgbClr val="FF0000"/>
              </a:solidFill>
            </a:endParaRPr>
          </a:p>
        </p:txBody>
      </p:sp>
      <p:sp>
        <p:nvSpPr>
          <p:cNvPr id="8" name="Textfeld 7">
            <a:extLst>
              <a:ext uri="{FF2B5EF4-FFF2-40B4-BE49-F238E27FC236}">
                <a16:creationId xmlns:a16="http://schemas.microsoft.com/office/drawing/2014/main" xmlns="" id="{2AFA2A33-7C21-4764-B3CC-274635267CE7}"/>
              </a:ext>
            </a:extLst>
          </p:cNvPr>
          <p:cNvSpPr txBox="1"/>
          <p:nvPr/>
        </p:nvSpPr>
        <p:spPr>
          <a:xfrm>
            <a:off x="4244129" y="3766656"/>
            <a:ext cx="1734425" cy="461665"/>
          </a:xfrm>
          <a:prstGeom prst="rect">
            <a:avLst/>
          </a:prstGeom>
          <a:noFill/>
        </p:spPr>
        <p:txBody>
          <a:bodyPr wrap="square" rtlCol="0">
            <a:spAutoFit/>
          </a:bodyPr>
          <a:lstStyle/>
          <a:p>
            <a:r>
              <a:rPr lang="de-CH" sz="2400" dirty="0">
                <a:solidFill>
                  <a:srgbClr val="FF0000"/>
                </a:solidFill>
              </a:rPr>
              <a:t>Temperatur</a:t>
            </a:r>
            <a:endParaRPr lang="de-DE" sz="2400" dirty="0">
              <a:solidFill>
                <a:srgbClr val="FF0000"/>
              </a:solidFill>
            </a:endParaRPr>
          </a:p>
        </p:txBody>
      </p:sp>
      <p:sp>
        <p:nvSpPr>
          <p:cNvPr id="9" name="Textfeld 8">
            <a:extLst>
              <a:ext uri="{FF2B5EF4-FFF2-40B4-BE49-F238E27FC236}">
                <a16:creationId xmlns:a16="http://schemas.microsoft.com/office/drawing/2014/main" xmlns="" id="{119EDDF9-27C0-441D-85F0-C66B8DE51BAD}"/>
              </a:ext>
            </a:extLst>
          </p:cNvPr>
          <p:cNvSpPr txBox="1"/>
          <p:nvPr/>
        </p:nvSpPr>
        <p:spPr>
          <a:xfrm>
            <a:off x="3100430" y="3766655"/>
            <a:ext cx="1235628" cy="830997"/>
          </a:xfrm>
          <a:prstGeom prst="rect">
            <a:avLst/>
          </a:prstGeom>
          <a:noFill/>
        </p:spPr>
        <p:txBody>
          <a:bodyPr wrap="square" rtlCol="0">
            <a:spAutoFit/>
          </a:bodyPr>
          <a:lstStyle/>
          <a:p>
            <a:r>
              <a:rPr lang="de-CH" sz="2400" dirty="0">
                <a:solidFill>
                  <a:srgbClr val="FF0000"/>
                </a:solidFill>
              </a:rPr>
              <a:t>Licht-stärke</a:t>
            </a:r>
            <a:endParaRPr lang="de-DE" sz="2400" dirty="0">
              <a:solidFill>
                <a:srgbClr val="FF0000"/>
              </a:solidFill>
            </a:endParaRPr>
          </a:p>
        </p:txBody>
      </p:sp>
      <p:sp>
        <p:nvSpPr>
          <p:cNvPr id="10" name="Textfeld 9">
            <a:extLst>
              <a:ext uri="{FF2B5EF4-FFF2-40B4-BE49-F238E27FC236}">
                <a16:creationId xmlns:a16="http://schemas.microsoft.com/office/drawing/2014/main" xmlns="" id="{07256FD7-BA84-41C9-9989-63F9E0D6FBFC}"/>
              </a:ext>
            </a:extLst>
          </p:cNvPr>
          <p:cNvSpPr txBox="1"/>
          <p:nvPr/>
        </p:nvSpPr>
        <p:spPr>
          <a:xfrm>
            <a:off x="1621345" y="3812822"/>
            <a:ext cx="1235628" cy="830997"/>
          </a:xfrm>
          <a:prstGeom prst="rect">
            <a:avLst/>
          </a:prstGeom>
          <a:noFill/>
        </p:spPr>
        <p:txBody>
          <a:bodyPr wrap="square" rtlCol="0">
            <a:spAutoFit/>
          </a:bodyPr>
          <a:lstStyle/>
          <a:p>
            <a:r>
              <a:rPr lang="de-CH" sz="2400" dirty="0">
                <a:solidFill>
                  <a:srgbClr val="FF0000"/>
                </a:solidFill>
              </a:rPr>
              <a:t>Stoff-menge</a:t>
            </a:r>
            <a:endParaRPr lang="de-DE" sz="2400" dirty="0">
              <a:solidFill>
                <a:srgbClr val="FF0000"/>
              </a:solidFill>
            </a:endParaRPr>
          </a:p>
        </p:txBody>
      </p:sp>
    </p:spTree>
    <p:extLst>
      <p:ext uri="{BB962C8B-B14F-4D97-AF65-F5344CB8AC3E}">
        <p14:creationId xmlns:p14="http://schemas.microsoft.com/office/powerpoint/2010/main" val="409585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xmlns="" id="{4BB8820F-78D2-43FF-9572-5BFD24959F48}"/>
              </a:ext>
            </a:extLst>
          </p:cNvPr>
          <p:cNvSpPr txBox="1"/>
          <p:nvPr/>
        </p:nvSpPr>
        <p:spPr>
          <a:xfrm>
            <a:off x="1796902" y="1082180"/>
            <a:ext cx="9855408" cy="461665"/>
          </a:xfrm>
          <a:prstGeom prst="rect">
            <a:avLst/>
          </a:prstGeom>
          <a:noFill/>
        </p:spPr>
        <p:txBody>
          <a:bodyPr wrap="square" rtlCol="0">
            <a:spAutoFit/>
          </a:bodyPr>
          <a:lstStyle/>
          <a:p>
            <a:r>
              <a:rPr lang="de-CH" sz="2400" dirty="0"/>
              <a:t>Basieren auf Naturkonstanten, die jederzeit reproduzierbar sind</a:t>
            </a:r>
            <a:endParaRPr lang="de-DE" sz="2400" dirty="0"/>
          </a:p>
        </p:txBody>
      </p:sp>
      <p:pic>
        <p:nvPicPr>
          <p:cNvPr id="3" name="Grafik 2">
            <a:extLst>
              <a:ext uri="{FF2B5EF4-FFF2-40B4-BE49-F238E27FC236}">
                <a16:creationId xmlns:a16="http://schemas.microsoft.com/office/drawing/2014/main" xmlns="" id="{A59F3151-E2C3-4C40-B19F-BA8D77B5815B}"/>
              </a:ext>
            </a:extLst>
          </p:cNvPr>
          <p:cNvPicPr>
            <a:picLocks noChangeAspect="1"/>
          </p:cNvPicPr>
          <p:nvPr/>
        </p:nvPicPr>
        <p:blipFill>
          <a:blip r:embed="rId2"/>
          <a:stretch>
            <a:fillRect/>
          </a:stretch>
        </p:blipFill>
        <p:spPr>
          <a:xfrm>
            <a:off x="3268523" y="2006723"/>
            <a:ext cx="5172075" cy="3952875"/>
          </a:xfrm>
          <a:prstGeom prst="rect">
            <a:avLst/>
          </a:prstGeom>
        </p:spPr>
      </p:pic>
    </p:spTree>
    <p:extLst>
      <p:ext uri="{BB962C8B-B14F-4D97-AF65-F5344CB8AC3E}">
        <p14:creationId xmlns:p14="http://schemas.microsoft.com/office/powerpoint/2010/main" val="185353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xmlns="" id="{AA1642F4-AAF9-40CE-BD05-281B51554014}"/>
              </a:ext>
            </a:extLst>
          </p:cNvPr>
          <p:cNvSpPr txBox="1"/>
          <p:nvPr/>
        </p:nvSpPr>
        <p:spPr>
          <a:xfrm>
            <a:off x="1535186" y="1082180"/>
            <a:ext cx="2686826" cy="461665"/>
          </a:xfrm>
          <a:prstGeom prst="rect">
            <a:avLst/>
          </a:prstGeom>
          <a:noFill/>
        </p:spPr>
        <p:txBody>
          <a:bodyPr wrap="none" rtlCol="0">
            <a:spAutoFit/>
          </a:bodyPr>
          <a:lstStyle/>
          <a:p>
            <a:r>
              <a:rPr lang="de-CH" sz="2400" dirty="0"/>
              <a:t>Sieben Basisgrössen</a:t>
            </a:r>
            <a:endParaRPr lang="de-DE" sz="2400" dirty="0"/>
          </a:p>
        </p:txBody>
      </p:sp>
      <p:sp>
        <p:nvSpPr>
          <p:cNvPr id="5" name="Textfeld 4">
            <a:extLst>
              <a:ext uri="{FF2B5EF4-FFF2-40B4-BE49-F238E27FC236}">
                <a16:creationId xmlns:a16="http://schemas.microsoft.com/office/drawing/2014/main" xmlns="" id="{4BB8820F-78D2-43FF-9572-5BFD24959F48}"/>
              </a:ext>
            </a:extLst>
          </p:cNvPr>
          <p:cNvSpPr txBox="1"/>
          <p:nvPr/>
        </p:nvSpPr>
        <p:spPr>
          <a:xfrm>
            <a:off x="5278076" y="1082180"/>
            <a:ext cx="6374234" cy="830997"/>
          </a:xfrm>
          <a:prstGeom prst="rect">
            <a:avLst/>
          </a:prstGeom>
          <a:noFill/>
        </p:spPr>
        <p:txBody>
          <a:bodyPr wrap="square" rtlCol="0">
            <a:spAutoFit/>
          </a:bodyPr>
          <a:lstStyle/>
          <a:p>
            <a:r>
              <a:rPr lang="de-CH" sz="2400" dirty="0"/>
              <a:t>Basieren auf Naturkonstanten, die jederzeit reproduzierbar sind</a:t>
            </a:r>
            <a:endParaRPr lang="de-DE" sz="2400" dirty="0"/>
          </a:p>
        </p:txBody>
      </p:sp>
      <p:sp>
        <p:nvSpPr>
          <p:cNvPr id="6" name="Textfeld 5">
            <a:extLst>
              <a:ext uri="{FF2B5EF4-FFF2-40B4-BE49-F238E27FC236}">
                <a16:creationId xmlns:a16="http://schemas.microsoft.com/office/drawing/2014/main" xmlns="" id="{94BEEDBD-F501-47D4-8300-F802FE79A91C}"/>
              </a:ext>
            </a:extLst>
          </p:cNvPr>
          <p:cNvSpPr txBox="1"/>
          <p:nvPr/>
        </p:nvSpPr>
        <p:spPr>
          <a:xfrm>
            <a:off x="1535186" y="2652320"/>
            <a:ext cx="2703176" cy="461665"/>
          </a:xfrm>
          <a:prstGeom prst="rect">
            <a:avLst/>
          </a:prstGeom>
          <a:noFill/>
        </p:spPr>
        <p:txBody>
          <a:bodyPr wrap="none" rtlCol="0">
            <a:spAutoFit/>
          </a:bodyPr>
          <a:lstStyle/>
          <a:p>
            <a:r>
              <a:rPr lang="de-CH" sz="2400" dirty="0"/>
              <a:t>Abgeleitete Grössen</a:t>
            </a:r>
            <a:endParaRPr lang="de-DE" sz="2400" dirty="0"/>
          </a:p>
        </p:txBody>
      </p:sp>
      <p:sp>
        <p:nvSpPr>
          <p:cNvPr id="7" name="Textfeld 6">
            <a:extLst>
              <a:ext uri="{FF2B5EF4-FFF2-40B4-BE49-F238E27FC236}">
                <a16:creationId xmlns:a16="http://schemas.microsoft.com/office/drawing/2014/main" xmlns="" id="{B8FE7F10-B590-496E-BC99-34AF19E7874F}"/>
              </a:ext>
            </a:extLst>
          </p:cNvPr>
          <p:cNvSpPr txBox="1"/>
          <p:nvPr/>
        </p:nvSpPr>
        <p:spPr>
          <a:xfrm>
            <a:off x="5278076" y="2598003"/>
            <a:ext cx="6374234" cy="830997"/>
          </a:xfrm>
          <a:prstGeom prst="rect">
            <a:avLst/>
          </a:prstGeom>
          <a:noFill/>
        </p:spPr>
        <p:txBody>
          <a:bodyPr wrap="square" rtlCol="0">
            <a:spAutoFit/>
          </a:bodyPr>
          <a:lstStyle/>
          <a:p>
            <a:r>
              <a:rPr lang="de-CH" sz="2400" dirty="0"/>
              <a:t>Alle weiteren physikalische Grössen können aus den Basisgrössen abgeleitet werden</a:t>
            </a:r>
            <a:endParaRPr lang="de-DE" sz="2400" dirty="0"/>
          </a:p>
        </p:txBody>
      </p:sp>
    </p:spTree>
    <p:extLst>
      <p:ext uri="{BB962C8B-B14F-4D97-AF65-F5344CB8AC3E}">
        <p14:creationId xmlns:p14="http://schemas.microsoft.com/office/powerpoint/2010/main" val="5103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WordArt 3">
            <a:extLst>
              <a:ext uri="{FF2B5EF4-FFF2-40B4-BE49-F238E27FC236}">
                <a16:creationId xmlns:a16="http://schemas.microsoft.com/office/drawing/2014/main" xmlns="" id="{3D02CABF-605C-4AE4-96A1-9D6B373D809B}"/>
              </a:ext>
            </a:extLst>
          </p:cNvPr>
          <p:cNvSpPr>
            <a:spLocks noChangeArrowheads="1" noChangeShapeType="1" noTextEdit="1"/>
          </p:cNvSpPr>
          <p:nvPr/>
        </p:nvSpPr>
        <p:spPr bwMode="auto">
          <a:xfrm>
            <a:off x="1944689" y="666750"/>
            <a:ext cx="8353425" cy="5794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60"/>
              </a:avLst>
            </a:prstTxWarp>
          </a:bodyPr>
          <a:lstStyle/>
          <a:p>
            <a:pPr algn="ctr"/>
            <a:r>
              <a:rPr lang="en-US" sz="3600" kern="10" dirty="0">
                <a:ln w="9525">
                  <a:solidFill>
                    <a:srgbClr val="000000"/>
                  </a:solidFill>
                  <a:round/>
                  <a:headEnd/>
                  <a:tailEnd/>
                </a:ln>
                <a:gradFill rotWithShape="0">
                  <a:gsLst>
                    <a:gs pos="0">
                      <a:srgbClr val="DDBA97"/>
                    </a:gs>
                    <a:gs pos="50000">
                      <a:srgbClr val="C1612B"/>
                    </a:gs>
                    <a:gs pos="100000">
                      <a:srgbClr val="DDBA97"/>
                    </a:gs>
                  </a:gsLst>
                  <a:lin ang="5400000" scaled="1"/>
                </a:gradFill>
                <a:latin typeface="Times New Roman" panose="02020603050405020304" pitchFamily="18" charset="0"/>
                <a:cs typeface="Times New Roman" panose="02020603050405020304" pitchFamily="18" charset="0"/>
              </a:rPr>
              <a:t>International System of Units (SI)</a:t>
            </a:r>
            <a:endParaRPr lang="de-DE" sz="3600" kern="10" dirty="0">
              <a:ln w="9525">
                <a:solidFill>
                  <a:srgbClr val="000000"/>
                </a:solidFill>
                <a:round/>
                <a:headEnd/>
                <a:tailEnd/>
              </a:ln>
              <a:gradFill rotWithShape="0">
                <a:gsLst>
                  <a:gs pos="0">
                    <a:srgbClr val="DDBA97"/>
                  </a:gs>
                  <a:gs pos="50000">
                    <a:srgbClr val="C1612B"/>
                  </a:gs>
                  <a:gs pos="100000">
                    <a:srgbClr val="DDBA97"/>
                  </a:gs>
                </a:gsLst>
                <a:lin ang="5400000" scaled="1"/>
              </a:gradFill>
              <a:latin typeface="Times New Roman" panose="02020603050405020304" pitchFamily="18" charset="0"/>
              <a:cs typeface="Times New Roman" panose="02020603050405020304" pitchFamily="18" charset="0"/>
            </a:endParaRPr>
          </a:p>
        </p:txBody>
      </p:sp>
      <p:graphicFrame>
        <p:nvGraphicFramePr>
          <p:cNvPr id="2" name="Tabelle 1">
            <a:extLst>
              <a:ext uri="{FF2B5EF4-FFF2-40B4-BE49-F238E27FC236}">
                <a16:creationId xmlns:a16="http://schemas.microsoft.com/office/drawing/2014/main" xmlns="" id="{6D758ACC-4AED-4843-93A5-7ADB34731B30}"/>
              </a:ext>
            </a:extLst>
          </p:cNvPr>
          <p:cNvGraphicFramePr>
            <a:graphicFrameLocks noGrp="1"/>
          </p:cNvGraphicFramePr>
          <p:nvPr/>
        </p:nvGraphicFramePr>
        <p:xfrm>
          <a:off x="2032000" y="1945640"/>
          <a:ext cx="8128000" cy="323596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xmlns="" val="1723137355"/>
                    </a:ext>
                  </a:extLst>
                </a:gridCol>
                <a:gridCol w="2032000">
                  <a:extLst>
                    <a:ext uri="{9D8B030D-6E8A-4147-A177-3AD203B41FA5}">
                      <a16:colId xmlns:a16="http://schemas.microsoft.com/office/drawing/2014/main" xmlns="" val="1352242910"/>
                    </a:ext>
                  </a:extLst>
                </a:gridCol>
                <a:gridCol w="2032000">
                  <a:extLst>
                    <a:ext uri="{9D8B030D-6E8A-4147-A177-3AD203B41FA5}">
                      <a16:colId xmlns:a16="http://schemas.microsoft.com/office/drawing/2014/main" xmlns="" val="1529884041"/>
                    </a:ext>
                  </a:extLst>
                </a:gridCol>
                <a:gridCol w="2032000">
                  <a:extLst>
                    <a:ext uri="{9D8B030D-6E8A-4147-A177-3AD203B41FA5}">
                      <a16:colId xmlns:a16="http://schemas.microsoft.com/office/drawing/2014/main" xmlns="" val="1678782335"/>
                    </a:ext>
                  </a:extLst>
                </a:gridCol>
              </a:tblGrid>
              <a:tr h="370840">
                <a:tc>
                  <a:txBody>
                    <a:bodyPr/>
                    <a:lstStyle/>
                    <a:p>
                      <a:r>
                        <a:rPr lang="de-CH" dirty="0"/>
                        <a:t>Basisgrösse</a:t>
                      </a:r>
                      <a:endParaRPr lang="de-DE" dirty="0"/>
                    </a:p>
                  </a:txBody>
                  <a:tcPr/>
                </a:tc>
                <a:tc>
                  <a:txBody>
                    <a:bodyPr/>
                    <a:lstStyle/>
                    <a:p>
                      <a:r>
                        <a:rPr lang="de-CH" dirty="0"/>
                        <a:t>Symbol für die Basisgrösse</a:t>
                      </a:r>
                      <a:endParaRPr lang="de-DE" dirty="0"/>
                    </a:p>
                  </a:txBody>
                  <a:tcPr/>
                </a:tc>
                <a:tc>
                  <a:txBody>
                    <a:bodyPr/>
                    <a:lstStyle/>
                    <a:p>
                      <a:r>
                        <a:rPr lang="de-CH" dirty="0"/>
                        <a:t>Basiseinheit</a:t>
                      </a:r>
                      <a:endParaRPr lang="de-DE" dirty="0"/>
                    </a:p>
                  </a:txBody>
                  <a:tcPr/>
                </a:tc>
                <a:tc>
                  <a:txBody>
                    <a:bodyPr/>
                    <a:lstStyle/>
                    <a:p>
                      <a:r>
                        <a:rPr lang="de-CH" dirty="0"/>
                        <a:t>Symbol für die Basiseinheit</a:t>
                      </a:r>
                      <a:endParaRPr lang="de-DE" dirty="0"/>
                    </a:p>
                  </a:txBody>
                  <a:tcPr/>
                </a:tc>
                <a:extLst>
                  <a:ext uri="{0D108BD9-81ED-4DB2-BD59-A6C34878D82A}">
                    <a16:rowId xmlns:a16="http://schemas.microsoft.com/office/drawing/2014/main" xmlns="" val="1016745691"/>
                  </a:ext>
                </a:extLst>
              </a:tr>
              <a:tr h="370840">
                <a:tc>
                  <a:txBody>
                    <a:bodyPr/>
                    <a:lstStyle/>
                    <a:p>
                      <a:r>
                        <a:rPr lang="de-CH" dirty="0"/>
                        <a:t>Länge</a:t>
                      </a:r>
                      <a:endParaRPr lang="de-DE" dirty="0"/>
                    </a:p>
                  </a:txBody>
                  <a:tcPr/>
                </a:tc>
                <a:tc>
                  <a:txBody>
                    <a:bodyPr/>
                    <a:lstStyle/>
                    <a:p>
                      <a:endParaRPr lang="de-DE" dirty="0"/>
                    </a:p>
                  </a:txBody>
                  <a:tcPr/>
                </a:tc>
                <a:tc>
                  <a:txBody>
                    <a:bodyPr/>
                    <a:lstStyle/>
                    <a:p>
                      <a:endParaRPr lang="de-DE" dirty="0"/>
                    </a:p>
                  </a:txBody>
                  <a:tcPr/>
                </a:tc>
                <a:tc>
                  <a:txBody>
                    <a:bodyPr/>
                    <a:lstStyle/>
                    <a:p>
                      <a:endParaRPr lang="de-DE"/>
                    </a:p>
                  </a:txBody>
                  <a:tcPr/>
                </a:tc>
                <a:extLst>
                  <a:ext uri="{0D108BD9-81ED-4DB2-BD59-A6C34878D82A}">
                    <a16:rowId xmlns:a16="http://schemas.microsoft.com/office/drawing/2014/main" xmlns="" val="2401048779"/>
                  </a:ext>
                </a:extLst>
              </a:tr>
              <a:tr h="370840">
                <a:tc>
                  <a:txBody>
                    <a:bodyPr/>
                    <a:lstStyle/>
                    <a:p>
                      <a:r>
                        <a:rPr lang="de-CH" dirty="0"/>
                        <a:t>Masse </a:t>
                      </a:r>
                      <a:endParaRPr lang="de-DE" dirty="0"/>
                    </a:p>
                  </a:txBody>
                  <a:tcPr/>
                </a:tc>
                <a:tc>
                  <a:txBody>
                    <a:bodyPr/>
                    <a:lstStyle/>
                    <a:p>
                      <a:endParaRPr lang="de-DE" dirty="0"/>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xmlns="" val="844915216"/>
                  </a:ext>
                </a:extLst>
              </a:tr>
              <a:tr h="370840">
                <a:tc>
                  <a:txBody>
                    <a:bodyPr/>
                    <a:lstStyle/>
                    <a:p>
                      <a:r>
                        <a:rPr lang="de-CH" dirty="0"/>
                        <a:t>Zeit</a:t>
                      </a:r>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xmlns="" val="972610388"/>
                  </a:ext>
                </a:extLst>
              </a:tr>
              <a:tr h="370840">
                <a:tc>
                  <a:txBody>
                    <a:bodyPr/>
                    <a:lstStyle/>
                    <a:p>
                      <a:r>
                        <a:rPr lang="de-CH" dirty="0"/>
                        <a:t>Stromstärke</a:t>
                      </a:r>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xmlns="" val="2545129522"/>
                  </a:ext>
                </a:extLst>
              </a:tr>
              <a:tr h="370840">
                <a:tc>
                  <a:txBody>
                    <a:bodyPr/>
                    <a:lstStyle/>
                    <a:p>
                      <a:r>
                        <a:rPr lang="de-CH" dirty="0"/>
                        <a:t>Temperatur</a:t>
                      </a:r>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xmlns="" val="2327542713"/>
                  </a:ext>
                </a:extLst>
              </a:tr>
              <a:tr h="370840">
                <a:tc>
                  <a:txBody>
                    <a:bodyPr/>
                    <a:lstStyle/>
                    <a:p>
                      <a:r>
                        <a:rPr lang="de-CH" dirty="0"/>
                        <a:t>Lichtstärke</a:t>
                      </a:r>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xmlns="" val="3881874063"/>
                  </a:ext>
                </a:extLst>
              </a:tr>
              <a:tr h="370840">
                <a:tc>
                  <a:txBody>
                    <a:bodyPr/>
                    <a:lstStyle/>
                    <a:p>
                      <a:r>
                        <a:rPr lang="de-CH" dirty="0"/>
                        <a:t>Stoffmenge</a:t>
                      </a:r>
                      <a:endParaRPr lang="de-DE" dirty="0"/>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xmlns="" val="81829164"/>
                  </a:ext>
                </a:extLst>
              </a:tr>
            </a:tbl>
          </a:graphicData>
        </a:graphic>
      </p:graphicFrame>
      <p:sp>
        <p:nvSpPr>
          <p:cNvPr id="5" name="Textfeld 4">
            <a:extLst>
              <a:ext uri="{FF2B5EF4-FFF2-40B4-BE49-F238E27FC236}">
                <a16:creationId xmlns:a16="http://schemas.microsoft.com/office/drawing/2014/main" xmlns="" id="{43B73F85-4358-47BC-A1ED-49FC2EFFAB01}"/>
              </a:ext>
            </a:extLst>
          </p:cNvPr>
          <p:cNvSpPr txBox="1"/>
          <p:nvPr/>
        </p:nvSpPr>
        <p:spPr>
          <a:xfrm>
            <a:off x="4815280" y="2580524"/>
            <a:ext cx="453005" cy="369332"/>
          </a:xfrm>
          <a:prstGeom prst="rect">
            <a:avLst/>
          </a:prstGeom>
          <a:noFill/>
        </p:spPr>
        <p:txBody>
          <a:bodyPr wrap="square" rtlCol="0">
            <a:spAutoFit/>
          </a:bodyPr>
          <a:lstStyle/>
          <a:p>
            <a:r>
              <a:rPr lang="de-CH" dirty="0">
                <a:solidFill>
                  <a:srgbClr val="FF0000"/>
                </a:solidFill>
              </a:rPr>
              <a:t>l</a:t>
            </a:r>
            <a:endParaRPr lang="de-DE" dirty="0">
              <a:solidFill>
                <a:srgbClr val="FF0000"/>
              </a:solidFill>
            </a:endParaRPr>
          </a:p>
        </p:txBody>
      </p:sp>
      <p:sp>
        <p:nvSpPr>
          <p:cNvPr id="8" name="Textfeld 7">
            <a:extLst>
              <a:ext uri="{FF2B5EF4-FFF2-40B4-BE49-F238E27FC236}">
                <a16:creationId xmlns:a16="http://schemas.microsoft.com/office/drawing/2014/main" xmlns="" id="{2CBB4D53-E558-4048-B42F-0F22DD522B24}"/>
              </a:ext>
            </a:extLst>
          </p:cNvPr>
          <p:cNvSpPr txBox="1"/>
          <p:nvPr/>
        </p:nvSpPr>
        <p:spPr>
          <a:xfrm>
            <a:off x="4748167" y="2949856"/>
            <a:ext cx="453005" cy="369332"/>
          </a:xfrm>
          <a:prstGeom prst="rect">
            <a:avLst/>
          </a:prstGeom>
          <a:noFill/>
        </p:spPr>
        <p:txBody>
          <a:bodyPr wrap="square" rtlCol="0">
            <a:spAutoFit/>
          </a:bodyPr>
          <a:lstStyle/>
          <a:p>
            <a:r>
              <a:rPr lang="de-CH" dirty="0">
                <a:solidFill>
                  <a:srgbClr val="FF0000"/>
                </a:solidFill>
              </a:rPr>
              <a:t>m</a:t>
            </a:r>
            <a:endParaRPr lang="de-DE" dirty="0">
              <a:solidFill>
                <a:srgbClr val="FF0000"/>
              </a:solidFill>
            </a:endParaRPr>
          </a:p>
        </p:txBody>
      </p:sp>
      <p:sp>
        <p:nvSpPr>
          <p:cNvPr id="9" name="Textfeld 8">
            <a:extLst>
              <a:ext uri="{FF2B5EF4-FFF2-40B4-BE49-F238E27FC236}">
                <a16:creationId xmlns:a16="http://schemas.microsoft.com/office/drawing/2014/main" xmlns="" id="{6DBB1785-1FEC-4222-9041-3817B26B2F70}"/>
              </a:ext>
            </a:extLst>
          </p:cNvPr>
          <p:cNvSpPr txBox="1"/>
          <p:nvPr/>
        </p:nvSpPr>
        <p:spPr>
          <a:xfrm>
            <a:off x="4815279" y="3307137"/>
            <a:ext cx="453005" cy="369332"/>
          </a:xfrm>
          <a:prstGeom prst="rect">
            <a:avLst/>
          </a:prstGeom>
          <a:noFill/>
        </p:spPr>
        <p:txBody>
          <a:bodyPr wrap="square" rtlCol="0">
            <a:spAutoFit/>
          </a:bodyPr>
          <a:lstStyle/>
          <a:p>
            <a:r>
              <a:rPr lang="de-CH" dirty="0">
                <a:solidFill>
                  <a:srgbClr val="FF0000"/>
                </a:solidFill>
              </a:rPr>
              <a:t>t</a:t>
            </a:r>
            <a:endParaRPr lang="de-DE" dirty="0">
              <a:solidFill>
                <a:srgbClr val="FF0000"/>
              </a:solidFill>
            </a:endParaRPr>
          </a:p>
        </p:txBody>
      </p:sp>
      <p:sp>
        <p:nvSpPr>
          <p:cNvPr id="10" name="Textfeld 9">
            <a:extLst>
              <a:ext uri="{FF2B5EF4-FFF2-40B4-BE49-F238E27FC236}">
                <a16:creationId xmlns:a16="http://schemas.microsoft.com/office/drawing/2014/main" xmlns="" id="{B7F71BDA-CD95-4ED5-94E0-9E5CC6C8CAA8}"/>
              </a:ext>
            </a:extLst>
          </p:cNvPr>
          <p:cNvSpPr txBox="1"/>
          <p:nvPr/>
        </p:nvSpPr>
        <p:spPr>
          <a:xfrm>
            <a:off x="4832055" y="3715373"/>
            <a:ext cx="453005" cy="369332"/>
          </a:xfrm>
          <a:prstGeom prst="rect">
            <a:avLst/>
          </a:prstGeom>
          <a:noFill/>
        </p:spPr>
        <p:txBody>
          <a:bodyPr wrap="square" rtlCol="0">
            <a:spAutoFit/>
          </a:bodyPr>
          <a:lstStyle/>
          <a:p>
            <a:r>
              <a:rPr lang="de-CH" dirty="0">
                <a:solidFill>
                  <a:srgbClr val="FF0000"/>
                </a:solidFill>
              </a:rPr>
              <a:t>I</a:t>
            </a:r>
            <a:endParaRPr lang="de-DE" dirty="0">
              <a:solidFill>
                <a:srgbClr val="FF0000"/>
              </a:solidFill>
            </a:endParaRPr>
          </a:p>
        </p:txBody>
      </p:sp>
      <p:sp>
        <p:nvSpPr>
          <p:cNvPr id="11" name="Textfeld 10">
            <a:extLst>
              <a:ext uri="{FF2B5EF4-FFF2-40B4-BE49-F238E27FC236}">
                <a16:creationId xmlns:a16="http://schemas.microsoft.com/office/drawing/2014/main" xmlns="" id="{FD076B17-BB26-4DFD-A816-75206EFC0AA9}"/>
              </a:ext>
            </a:extLst>
          </p:cNvPr>
          <p:cNvSpPr txBox="1"/>
          <p:nvPr/>
        </p:nvSpPr>
        <p:spPr>
          <a:xfrm>
            <a:off x="4832055" y="4059702"/>
            <a:ext cx="453005" cy="369332"/>
          </a:xfrm>
          <a:prstGeom prst="rect">
            <a:avLst/>
          </a:prstGeom>
          <a:noFill/>
        </p:spPr>
        <p:txBody>
          <a:bodyPr wrap="square" rtlCol="0">
            <a:spAutoFit/>
          </a:bodyPr>
          <a:lstStyle/>
          <a:p>
            <a:r>
              <a:rPr lang="de-CH" dirty="0">
                <a:solidFill>
                  <a:srgbClr val="FF0000"/>
                </a:solidFill>
              </a:rPr>
              <a:t>T</a:t>
            </a:r>
            <a:endParaRPr lang="de-DE" dirty="0">
              <a:solidFill>
                <a:srgbClr val="FF0000"/>
              </a:solidFill>
            </a:endParaRPr>
          </a:p>
        </p:txBody>
      </p:sp>
      <p:sp>
        <p:nvSpPr>
          <p:cNvPr id="12" name="Textfeld 11">
            <a:extLst>
              <a:ext uri="{FF2B5EF4-FFF2-40B4-BE49-F238E27FC236}">
                <a16:creationId xmlns:a16="http://schemas.microsoft.com/office/drawing/2014/main" xmlns="" id="{ACBB0473-BAEA-4FF8-9C51-563AB68E8ECE}"/>
              </a:ext>
            </a:extLst>
          </p:cNvPr>
          <p:cNvSpPr txBox="1"/>
          <p:nvPr/>
        </p:nvSpPr>
        <p:spPr>
          <a:xfrm>
            <a:off x="4832055" y="4435985"/>
            <a:ext cx="453005" cy="369332"/>
          </a:xfrm>
          <a:prstGeom prst="rect">
            <a:avLst/>
          </a:prstGeom>
          <a:noFill/>
        </p:spPr>
        <p:txBody>
          <a:bodyPr wrap="square" rtlCol="0">
            <a:spAutoFit/>
          </a:bodyPr>
          <a:lstStyle/>
          <a:p>
            <a:r>
              <a:rPr lang="de-CH" dirty="0">
                <a:solidFill>
                  <a:srgbClr val="FF0000"/>
                </a:solidFill>
              </a:rPr>
              <a:t>I</a:t>
            </a:r>
            <a:r>
              <a:rPr lang="de-CH" baseline="-25000" dirty="0">
                <a:solidFill>
                  <a:srgbClr val="FF0000"/>
                </a:solidFill>
              </a:rPr>
              <a:t>V</a:t>
            </a:r>
            <a:endParaRPr lang="de-DE" dirty="0">
              <a:solidFill>
                <a:srgbClr val="FF0000"/>
              </a:solidFill>
            </a:endParaRPr>
          </a:p>
        </p:txBody>
      </p:sp>
      <p:sp>
        <p:nvSpPr>
          <p:cNvPr id="13" name="Textfeld 12">
            <a:extLst>
              <a:ext uri="{FF2B5EF4-FFF2-40B4-BE49-F238E27FC236}">
                <a16:creationId xmlns:a16="http://schemas.microsoft.com/office/drawing/2014/main" xmlns="" id="{77B73F2B-5257-4A03-985B-6880B8330390}"/>
              </a:ext>
            </a:extLst>
          </p:cNvPr>
          <p:cNvSpPr txBox="1"/>
          <p:nvPr/>
        </p:nvSpPr>
        <p:spPr>
          <a:xfrm>
            <a:off x="4860384" y="4799767"/>
            <a:ext cx="453005" cy="369332"/>
          </a:xfrm>
          <a:prstGeom prst="rect">
            <a:avLst/>
          </a:prstGeom>
          <a:noFill/>
        </p:spPr>
        <p:txBody>
          <a:bodyPr wrap="square" rtlCol="0">
            <a:spAutoFit/>
          </a:bodyPr>
          <a:lstStyle/>
          <a:p>
            <a:r>
              <a:rPr lang="de-CH" dirty="0">
                <a:solidFill>
                  <a:srgbClr val="FF0000"/>
                </a:solidFill>
              </a:rPr>
              <a:t>n</a:t>
            </a:r>
            <a:endParaRPr lang="de-DE" dirty="0">
              <a:solidFill>
                <a:srgbClr val="FF0000"/>
              </a:solidFill>
            </a:endParaRPr>
          </a:p>
        </p:txBody>
      </p:sp>
      <p:sp>
        <p:nvSpPr>
          <p:cNvPr id="14" name="Textfeld 13">
            <a:extLst>
              <a:ext uri="{FF2B5EF4-FFF2-40B4-BE49-F238E27FC236}">
                <a16:creationId xmlns:a16="http://schemas.microsoft.com/office/drawing/2014/main" xmlns="" id="{0E076228-2904-4D24-B508-4C15EAF447B1}"/>
              </a:ext>
            </a:extLst>
          </p:cNvPr>
          <p:cNvSpPr txBox="1"/>
          <p:nvPr/>
        </p:nvSpPr>
        <p:spPr>
          <a:xfrm>
            <a:off x="6646876" y="2580524"/>
            <a:ext cx="1127850" cy="369332"/>
          </a:xfrm>
          <a:prstGeom prst="rect">
            <a:avLst/>
          </a:prstGeom>
          <a:noFill/>
        </p:spPr>
        <p:txBody>
          <a:bodyPr wrap="square" rtlCol="0">
            <a:spAutoFit/>
          </a:bodyPr>
          <a:lstStyle/>
          <a:p>
            <a:r>
              <a:rPr lang="de-CH" dirty="0">
                <a:solidFill>
                  <a:srgbClr val="FF0000"/>
                </a:solidFill>
              </a:rPr>
              <a:t>Meter</a:t>
            </a:r>
            <a:endParaRPr lang="de-DE" dirty="0">
              <a:solidFill>
                <a:srgbClr val="FF0000"/>
              </a:solidFill>
            </a:endParaRPr>
          </a:p>
        </p:txBody>
      </p:sp>
      <p:sp>
        <p:nvSpPr>
          <p:cNvPr id="15" name="Textfeld 14">
            <a:extLst>
              <a:ext uri="{FF2B5EF4-FFF2-40B4-BE49-F238E27FC236}">
                <a16:creationId xmlns:a16="http://schemas.microsoft.com/office/drawing/2014/main" xmlns="" id="{D4CA1F35-47E0-4E61-B44A-9D16B9B96FA8}"/>
              </a:ext>
            </a:extLst>
          </p:cNvPr>
          <p:cNvSpPr txBox="1"/>
          <p:nvPr/>
        </p:nvSpPr>
        <p:spPr>
          <a:xfrm>
            <a:off x="6512652" y="2937805"/>
            <a:ext cx="1404687" cy="369332"/>
          </a:xfrm>
          <a:prstGeom prst="rect">
            <a:avLst/>
          </a:prstGeom>
          <a:noFill/>
        </p:spPr>
        <p:txBody>
          <a:bodyPr wrap="square" rtlCol="0">
            <a:spAutoFit/>
          </a:bodyPr>
          <a:lstStyle/>
          <a:p>
            <a:r>
              <a:rPr lang="de-CH" dirty="0">
                <a:solidFill>
                  <a:srgbClr val="FF0000"/>
                </a:solidFill>
              </a:rPr>
              <a:t>Kilogramm</a:t>
            </a:r>
            <a:endParaRPr lang="de-DE" dirty="0">
              <a:solidFill>
                <a:srgbClr val="FF0000"/>
              </a:solidFill>
            </a:endParaRPr>
          </a:p>
        </p:txBody>
      </p:sp>
      <p:sp>
        <p:nvSpPr>
          <p:cNvPr id="16" name="Textfeld 15">
            <a:extLst>
              <a:ext uri="{FF2B5EF4-FFF2-40B4-BE49-F238E27FC236}">
                <a16:creationId xmlns:a16="http://schemas.microsoft.com/office/drawing/2014/main" xmlns="" id="{BCF54BBC-FAB1-4BDE-BA45-50BAE2DC921E}"/>
              </a:ext>
            </a:extLst>
          </p:cNvPr>
          <p:cNvSpPr txBox="1"/>
          <p:nvPr/>
        </p:nvSpPr>
        <p:spPr>
          <a:xfrm>
            <a:off x="6646876" y="3346041"/>
            <a:ext cx="1404687" cy="369332"/>
          </a:xfrm>
          <a:prstGeom prst="rect">
            <a:avLst/>
          </a:prstGeom>
          <a:noFill/>
        </p:spPr>
        <p:txBody>
          <a:bodyPr wrap="square" rtlCol="0">
            <a:spAutoFit/>
          </a:bodyPr>
          <a:lstStyle/>
          <a:p>
            <a:r>
              <a:rPr lang="de-CH" dirty="0">
                <a:solidFill>
                  <a:srgbClr val="FF0000"/>
                </a:solidFill>
              </a:rPr>
              <a:t>Sekunde</a:t>
            </a:r>
            <a:endParaRPr lang="de-DE" dirty="0">
              <a:solidFill>
                <a:srgbClr val="FF0000"/>
              </a:solidFill>
            </a:endParaRPr>
          </a:p>
        </p:txBody>
      </p:sp>
      <p:sp>
        <p:nvSpPr>
          <p:cNvPr id="17" name="Textfeld 16">
            <a:extLst>
              <a:ext uri="{FF2B5EF4-FFF2-40B4-BE49-F238E27FC236}">
                <a16:creationId xmlns:a16="http://schemas.microsoft.com/office/drawing/2014/main" xmlns="" id="{8E041CF9-C94E-4576-9A8E-9D34C8F8CF6F}"/>
              </a:ext>
            </a:extLst>
          </p:cNvPr>
          <p:cNvSpPr txBox="1"/>
          <p:nvPr/>
        </p:nvSpPr>
        <p:spPr>
          <a:xfrm>
            <a:off x="6646875" y="3707458"/>
            <a:ext cx="1404687" cy="369332"/>
          </a:xfrm>
          <a:prstGeom prst="rect">
            <a:avLst/>
          </a:prstGeom>
          <a:noFill/>
        </p:spPr>
        <p:txBody>
          <a:bodyPr wrap="square" rtlCol="0">
            <a:spAutoFit/>
          </a:bodyPr>
          <a:lstStyle/>
          <a:p>
            <a:r>
              <a:rPr lang="de-CH" dirty="0">
                <a:solidFill>
                  <a:srgbClr val="FF0000"/>
                </a:solidFill>
              </a:rPr>
              <a:t>Ampere</a:t>
            </a:r>
            <a:endParaRPr lang="de-DE" dirty="0">
              <a:solidFill>
                <a:srgbClr val="FF0000"/>
              </a:solidFill>
            </a:endParaRPr>
          </a:p>
        </p:txBody>
      </p:sp>
      <p:sp>
        <p:nvSpPr>
          <p:cNvPr id="18" name="Textfeld 17">
            <a:extLst>
              <a:ext uri="{FF2B5EF4-FFF2-40B4-BE49-F238E27FC236}">
                <a16:creationId xmlns:a16="http://schemas.microsoft.com/office/drawing/2014/main" xmlns="" id="{B662F800-E8FE-41D6-8767-BF5122EC708D}"/>
              </a:ext>
            </a:extLst>
          </p:cNvPr>
          <p:cNvSpPr txBox="1"/>
          <p:nvPr/>
        </p:nvSpPr>
        <p:spPr>
          <a:xfrm>
            <a:off x="6680428" y="4070199"/>
            <a:ext cx="1404687" cy="369332"/>
          </a:xfrm>
          <a:prstGeom prst="rect">
            <a:avLst/>
          </a:prstGeom>
          <a:noFill/>
        </p:spPr>
        <p:txBody>
          <a:bodyPr wrap="square" rtlCol="0">
            <a:spAutoFit/>
          </a:bodyPr>
          <a:lstStyle/>
          <a:p>
            <a:r>
              <a:rPr lang="de-CH" dirty="0">
                <a:solidFill>
                  <a:srgbClr val="FF0000"/>
                </a:solidFill>
              </a:rPr>
              <a:t>Kelvin</a:t>
            </a:r>
            <a:endParaRPr lang="de-DE" dirty="0">
              <a:solidFill>
                <a:srgbClr val="FF0000"/>
              </a:solidFill>
            </a:endParaRPr>
          </a:p>
        </p:txBody>
      </p:sp>
      <p:sp>
        <p:nvSpPr>
          <p:cNvPr id="19" name="Textfeld 18">
            <a:extLst>
              <a:ext uri="{FF2B5EF4-FFF2-40B4-BE49-F238E27FC236}">
                <a16:creationId xmlns:a16="http://schemas.microsoft.com/office/drawing/2014/main" xmlns="" id="{EF2BAA83-B2A2-4FDE-B10E-069F9467CC8D}"/>
              </a:ext>
            </a:extLst>
          </p:cNvPr>
          <p:cNvSpPr txBox="1"/>
          <p:nvPr/>
        </p:nvSpPr>
        <p:spPr>
          <a:xfrm>
            <a:off x="6698500" y="4444529"/>
            <a:ext cx="1404687" cy="369332"/>
          </a:xfrm>
          <a:prstGeom prst="rect">
            <a:avLst/>
          </a:prstGeom>
          <a:noFill/>
        </p:spPr>
        <p:txBody>
          <a:bodyPr wrap="square" rtlCol="0">
            <a:spAutoFit/>
          </a:bodyPr>
          <a:lstStyle/>
          <a:p>
            <a:r>
              <a:rPr lang="de-CH" dirty="0">
                <a:solidFill>
                  <a:srgbClr val="FF0000"/>
                </a:solidFill>
              </a:rPr>
              <a:t>Candela</a:t>
            </a:r>
            <a:endParaRPr lang="de-DE" dirty="0">
              <a:solidFill>
                <a:srgbClr val="FF0000"/>
              </a:solidFill>
            </a:endParaRPr>
          </a:p>
        </p:txBody>
      </p:sp>
      <p:sp>
        <p:nvSpPr>
          <p:cNvPr id="20" name="Textfeld 19">
            <a:extLst>
              <a:ext uri="{FF2B5EF4-FFF2-40B4-BE49-F238E27FC236}">
                <a16:creationId xmlns:a16="http://schemas.microsoft.com/office/drawing/2014/main" xmlns="" id="{A6635B59-682A-405E-89BA-F6CE2D2056C1}"/>
              </a:ext>
            </a:extLst>
          </p:cNvPr>
          <p:cNvSpPr txBox="1"/>
          <p:nvPr/>
        </p:nvSpPr>
        <p:spPr>
          <a:xfrm>
            <a:off x="6741744" y="4817266"/>
            <a:ext cx="1404687" cy="369332"/>
          </a:xfrm>
          <a:prstGeom prst="rect">
            <a:avLst/>
          </a:prstGeom>
          <a:noFill/>
        </p:spPr>
        <p:txBody>
          <a:bodyPr wrap="square" rtlCol="0">
            <a:spAutoFit/>
          </a:bodyPr>
          <a:lstStyle/>
          <a:p>
            <a:r>
              <a:rPr lang="de-CH" dirty="0">
                <a:solidFill>
                  <a:srgbClr val="FF0000"/>
                </a:solidFill>
              </a:rPr>
              <a:t>Mol</a:t>
            </a:r>
            <a:endParaRPr lang="de-DE" dirty="0">
              <a:solidFill>
                <a:srgbClr val="FF0000"/>
              </a:solidFill>
            </a:endParaRPr>
          </a:p>
        </p:txBody>
      </p:sp>
      <p:sp>
        <p:nvSpPr>
          <p:cNvPr id="21" name="Textfeld 20">
            <a:extLst>
              <a:ext uri="{FF2B5EF4-FFF2-40B4-BE49-F238E27FC236}">
                <a16:creationId xmlns:a16="http://schemas.microsoft.com/office/drawing/2014/main" xmlns="" id="{8F7F874B-9FF2-4861-8B3F-C7F0F3665BF0}"/>
              </a:ext>
            </a:extLst>
          </p:cNvPr>
          <p:cNvSpPr txBox="1"/>
          <p:nvPr/>
        </p:nvSpPr>
        <p:spPr>
          <a:xfrm>
            <a:off x="8935203" y="2568473"/>
            <a:ext cx="453005" cy="369332"/>
          </a:xfrm>
          <a:prstGeom prst="rect">
            <a:avLst/>
          </a:prstGeom>
          <a:noFill/>
        </p:spPr>
        <p:txBody>
          <a:bodyPr wrap="square" rtlCol="0">
            <a:spAutoFit/>
          </a:bodyPr>
          <a:lstStyle/>
          <a:p>
            <a:r>
              <a:rPr lang="de-CH" dirty="0">
                <a:solidFill>
                  <a:srgbClr val="FF0000"/>
                </a:solidFill>
              </a:rPr>
              <a:t>m</a:t>
            </a:r>
            <a:endParaRPr lang="de-DE" dirty="0">
              <a:solidFill>
                <a:srgbClr val="FF0000"/>
              </a:solidFill>
            </a:endParaRPr>
          </a:p>
        </p:txBody>
      </p:sp>
      <mc:AlternateContent xmlns:mc="http://schemas.openxmlformats.org/markup-compatibility/2006" xmlns:a14="http://schemas.microsoft.com/office/drawing/2010/main">
        <mc:Choice Requires="a14">
          <p:sp>
            <p:nvSpPr>
              <p:cNvPr id="4" name="Rechteck 3">
                <a:extLst>
                  <a:ext uri="{FF2B5EF4-FFF2-40B4-BE49-F238E27FC236}">
                    <a16:creationId xmlns:a16="http://schemas.microsoft.com/office/drawing/2014/main" xmlns="" id="{88BBE45B-0059-4297-A896-40D539B74AA5}"/>
                  </a:ext>
                </a:extLst>
              </p:cNvPr>
              <p:cNvSpPr/>
              <p:nvPr/>
            </p:nvSpPr>
            <p:spPr>
              <a:xfrm>
                <a:off x="10497091" y="2580524"/>
                <a:ext cx="9445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𝑙</m:t>
                      </m:r>
                      <m:r>
                        <a:rPr lang="de-DE" i="0">
                          <a:latin typeface="Cambria Math" panose="02040503050406030204" pitchFamily="18" charset="0"/>
                        </a:rPr>
                        <m:t>=7</m:t>
                      </m:r>
                      <m:r>
                        <a:rPr lang="de-DE" i="1">
                          <a:latin typeface="Cambria Math" panose="02040503050406030204" pitchFamily="18" charset="0"/>
                        </a:rPr>
                        <m:t>𝑚</m:t>
                      </m:r>
                    </m:oMath>
                  </m:oMathPara>
                </a14:m>
                <a:endParaRPr lang="de-DE" dirty="0"/>
              </a:p>
            </p:txBody>
          </p:sp>
        </mc:Choice>
        <mc:Fallback xmlns="">
          <p:sp>
            <p:nvSpPr>
              <p:cNvPr id="4" name="Rechteck 3">
                <a:extLst>
                  <a:ext uri="{FF2B5EF4-FFF2-40B4-BE49-F238E27FC236}">
                    <a16:creationId xmlns:a16="http://schemas.microsoft.com/office/drawing/2014/main" id="{88BBE45B-0059-4297-A896-40D539B74AA5}"/>
                  </a:ext>
                </a:extLst>
              </p:cNvPr>
              <p:cNvSpPr>
                <a:spLocks noRot="1" noChangeAspect="1" noMove="1" noResize="1" noEditPoints="1" noAdjustHandles="1" noChangeArrowheads="1" noChangeShapeType="1" noTextEdit="1"/>
              </p:cNvSpPr>
              <p:nvPr/>
            </p:nvSpPr>
            <p:spPr>
              <a:xfrm>
                <a:off x="10497091" y="2580524"/>
                <a:ext cx="944553" cy="369332"/>
              </a:xfrm>
              <a:prstGeom prst="rect">
                <a:avLst/>
              </a:prstGeom>
              <a:blipFill>
                <a:blip r:embed="rId3"/>
                <a:stretch>
                  <a:fillRect/>
                </a:stretch>
              </a:blipFill>
            </p:spPr>
            <p:txBody>
              <a:bodyPr/>
              <a:lstStyle/>
              <a:p>
                <a:r>
                  <a:rPr lang="de-DE">
                    <a:noFill/>
                  </a:rPr>
                  <a:t> </a:t>
                </a:r>
              </a:p>
            </p:txBody>
          </p:sp>
        </mc:Fallback>
      </mc:AlternateContent>
      <p:sp>
        <p:nvSpPr>
          <p:cNvPr id="22" name="Textfeld 21">
            <a:extLst>
              <a:ext uri="{FF2B5EF4-FFF2-40B4-BE49-F238E27FC236}">
                <a16:creationId xmlns:a16="http://schemas.microsoft.com/office/drawing/2014/main" xmlns="" id="{B6F70887-BD69-456B-8B35-03B7C8E40074}"/>
              </a:ext>
            </a:extLst>
          </p:cNvPr>
          <p:cNvSpPr txBox="1"/>
          <p:nvPr/>
        </p:nvSpPr>
        <p:spPr>
          <a:xfrm>
            <a:off x="8935203" y="2949856"/>
            <a:ext cx="453005" cy="369332"/>
          </a:xfrm>
          <a:prstGeom prst="rect">
            <a:avLst/>
          </a:prstGeom>
          <a:noFill/>
        </p:spPr>
        <p:txBody>
          <a:bodyPr wrap="square" rtlCol="0">
            <a:spAutoFit/>
          </a:bodyPr>
          <a:lstStyle/>
          <a:p>
            <a:r>
              <a:rPr lang="de-CH" dirty="0">
                <a:solidFill>
                  <a:srgbClr val="FF0000"/>
                </a:solidFill>
              </a:rPr>
              <a:t>kg</a:t>
            </a:r>
            <a:endParaRPr lang="de-DE" dirty="0">
              <a:solidFill>
                <a:srgbClr val="FF0000"/>
              </a:solidFill>
            </a:endParaRPr>
          </a:p>
        </p:txBody>
      </p:sp>
      <p:sp>
        <p:nvSpPr>
          <p:cNvPr id="23" name="Textfeld 22">
            <a:extLst>
              <a:ext uri="{FF2B5EF4-FFF2-40B4-BE49-F238E27FC236}">
                <a16:creationId xmlns:a16="http://schemas.microsoft.com/office/drawing/2014/main" xmlns="" id="{2B52D754-9A2E-4DBC-A0FB-C8E0A538AC41}"/>
              </a:ext>
            </a:extLst>
          </p:cNvPr>
          <p:cNvSpPr txBox="1"/>
          <p:nvPr/>
        </p:nvSpPr>
        <p:spPr>
          <a:xfrm>
            <a:off x="8935203" y="3299550"/>
            <a:ext cx="453005" cy="369332"/>
          </a:xfrm>
          <a:prstGeom prst="rect">
            <a:avLst/>
          </a:prstGeom>
          <a:noFill/>
        </p:spPr>
        <p:txBody>
          <a:bodyPr wrap="square" rtlCol="0">
            <a:spAutoFit/>
          </a:bodyPr>
          <a:lstStyle/>
          <a:p>
            <a:r>
              <a:rPr lang="de-CH" dirty="0">
                <a:solidFill>
                  <a:srgbClr val="FF0000"/>
                </a:solidFill>
              </a:rPr>
              <a:t>s</a:t>
            </a:r>
            <a:endParaRPr lang="de-DE" dirty="0">
              <a:solidFill>
                <a:srgbClr val="FF0000"/>
              </a:solidFill>
            </a:endParaRPr>
          </a:p>
        </p:txBody>
      </p:sp>
      <p:sp>
        <p:nvSpPr>
          <p:cNvPr id="24" name="Textfeld 23">
            <a:extLst>
              <a:ext uri="{FF2B5EF4-FFF2-40B4-BE49-F238E27FC236}">
                <a16:creationId xmlns:a16="http://schemas.microsoft.com/office/drawing/2014/main" xmlns="" id="{0CF7C3EE-3860-4766-B442-F4B8E387A701}"/>
              </a:ext>
            </a:extLst>
          </p:cNvPr>
          <p:cNvSpPr txBox="1"/>
          <p:nvPr/>
        </p:nvSpPr>
        <p:spPr>
          <a:xfrm>
            <a:off x="8936131" y="3676469"/>
            <a:ext cx="453005" cy="369332"/>
          </a:xfrm>
          <a:prstGeom prst="rect">
            <a:avLst/>
          </a:prstGeom>
          <a:noFill/>
        </p:spPr>
        <p:txBody>
          <a:bodyPr wrap="square" rtlCol="0">
            <a:spAutoFit/>
          </a:bodyPr>
          <a:lstStyle/>
          <a:p>
            <a:r>
              <a:rPr lang="de-CH" dirty="0">
                <a:solidFill>
                  <a:srgbClr val="FF0000"/>
                </a:solidFill>
              </a:rPr>
              <a:t>A</a:t>
            </a:r>
            <a:endParaRPr lang="de-DE" dirty="0">
              <a:solidFill>
                <a:srgbClr val="FF0000"/>
              </a:solidFill>
            </a:endParaRPr>
          </a:p>
        </p:txBody>
      </p:sp>
      <p:sp>
        <p:nvSpPr>
          <p:cNvPr id="25" name="Textfeld 24">
            <a:extLst>
              <a:ext uri="{FF2B5EF4-FFF2-40B4-BE49-F238E27FC236}">
                <a16:creationId xmlns:a16="http://schemas.microsoft.com/office/drawing/2014/main" xmlns="" id="{675C1E61-8DF3-40E8-B539-C3FF91A08A18}"/>
              </a:ext>
            </a:extLst>
          </p:cNvPr>
          <p:cNvSpPr txBox="1"/>
          <p:nvPr/>
        </p:nvSpPr>
        <p:spPr>
          <a:xfrm>
            <a:off x="8961299" y="4063196"/>
            <a:ext cx="453005" cy="369332"/>
          </a:xfrm>
          <a:prstGeom prst="rect">
            <a:avLst/>
          </a:prstGeom>
          <a:noFill/>
        </p:spPr>
        <p:txBody>
          <a:bodyPr wrap="square" rtlCol="0">
            <a:spAutoFit/>
          </a:bodyPr>
          <a:lstStyle/>
          <a:p>
            <a:r>
              <a:rPr lang="de-CH" dirty="0">
                <a:solidFill>
                  <a:srgbClr val="FF0000"/>
                </a:solidFill>
              </a:rPr>
              <a:t>K</a:t>
            </a:r>
            <a:endParaRPr lang="de-DE" dirty="0">
              <a:solidFill>
                <a:srgbClr val="FF0000"/>
              </a:solidFill>
            </a:endParaRPr>
          </a:p>
        </p:txBody>
      </p:sp>
      <p:sp>
        <p:nvSpPr>
          <p:cNvPr id="26" name="Textfeld 25">
            <a:extLst>
              <a:ext uri="{FF2B5EF4-FFF2-40B4-BE49-F238E27FC236}">
                <a16:creationId xmlns:a16="http://schemas.microsoft.com/office/drawing/2014/main" xmlns="" id="{52B3594E-292C-4288-8C3F-EF227A2000E7}"/>
              </a:ext>
            </a:extLst>
          </p:cNvPr>
          <p:cNvSpPr txBox="1"/>
          <p:nvPr/>
        </p:nvSpPr>
        <p:spPr>
          <a:xfrm>
            <a:off x="8956612" y="4444529"/>
            <a:ext cx="453005" cy="369332"/>
          </a:xfrm>
          <a:prstGeom prst="rect">
            <a:avLst/>
          </a:prstGeom>
          <a:noFill/>
        </p:spPr>
        <p:txBody>
          <a:bodyPr wrap="square" rtlCol="0">
            <a:spAutoFit/>
          </a:bodyPr>
          <a:lstStyle/>
          <a:p>
            <a:r>
              <a:rPr lang="de-CH" dirty="0" err="1">
                <a:solidFill>
                  <a:srgbClr val="FF0000"/>
                </a:solidFill>
              </a:rPr>
              <a:t>Cd</a:t>
            </a:r>
            <a:endParaRPr lang="de-DE" dirty="0">
              <a:solidFill>
                <a:srgbClr val="FF0000"/>
              </a:solidFill>
            </a:endParaRPr>
          </a:p>
        </p:txBody>
      </p:sp>
      <p:sp>
        <p:nvSpPr>
          <p:cNvPr id="27" name="Textfeld 26">
            <a:extLst>
              <a:ext uri="{FF2B5EF4-FFF2-40B4-BE49-F238E27FC236}">
                <a16:creationId xmlns:a16="http://schemas.microsoft.com/office/drawing/2014/main" xmlns="" id="{BA2D5293-FC75-46C1-BEFC-FAF05F105B01}"/>
              </a:ext>
            </a:extLst>
          </p:cNvPr>
          <p:cNvSpPr txBox="1"/>
          <p:nvPr/>
        </p:nvSpPr>
        <p:spPr>
          <a:xfrm>
            <a:off x="8956612" y="4799767"/>
            <a:ext cx="892063" cy="369332"/>
          </a:xfrm>
          <a:prstGeom prst="rect">
            <a:avLst/>
          </a:prstGeom>
          <a:noFill/>
        </p:spPr>
        <p:txBody>
          <a:bodyPr wrap="square" rtlCol="0">
            <a:spAutoFit/>
          </a:bodyPr>
          <a:lstStyle/>
          <a:p>
            <a:r>
              <a:rPr lang="de-CH" dirty="0" err="1">
                <a:solidFill>
                  <a:srgbClr val="FF0000"/>
                </a:solidFill>
              </a:rPr>
              <a:t>mol</a:t>
            </a:r>
            <a:endParaRPr lang="de-DE" dirty="0">
              <a:solidFill>
                <a:srgbClr val="FF0000"/>
              </a:solidFill>
            </a:endParaRPr>
          </a:p>
        </p:txBody>
      </p:sp>
      <p:graphicFrame>
        <p:nvGraphicFramePr>
          <p:cNvPr id="6" name="Objekt 5">
            <a:extLst>
              <a:ext uri="{FF2B5EF4-FFF2-40B4-BE49-F238E27FC236}">
                <a16:creationId xmlns:a16="http://schemas.microsoft.com/office/drawing/2014/main" xmlns="" id="{908F0023-6AD2-49CD-A763-636CB6A61CDB}"/>
              </a:ext>
            </a:extLst>
          </p:cNvPr>
          <p:cNvGraphicFramePr>
            <a:graphicFrameLocks noChangeAspect="1"/>
          </p:cNvGraphicFramePr>
          <p:nvPr>
            <p:extLst>
              <p:ext uri="{D42A27DB-BD31-4B8C-83A1-F6EECF244321}">
                <p14:modId xmlns:p14="http://schemas.microsoft.com/office/powerpoint/2010/main" val="4064356372"/>
              </p:ext>
            </p:extLst>
          </p:nvPr>
        </p:nvGraphicFramePr>
        <p:xfrm>
          <a:off x="10572932" y="2998253"/>
          <a:ext cx="868712" cy="272537"/>
        </p:xfrm>
        <a:graphic>
          <a:graphicData uri="http://schemas.openxmlformats.org/presentationml/2006/ole">
            <mc:AlternateContent xmlns:mc="http://schemas.openxmlformats.org/markup-compatibility/2006">
              <mc:Choice xmlns:v="urn:schemas-microsoft-com:vml" Requires="v">
                <p:oleObj spid="_x0000_s1038" name="Equation" r:id="rId4" imgW="647640" imgH="203040" progId="Equation.DSMT4">
                  <p:embed/>
                </p:oleObj>
              </mc:Choice>
              <mc:Fallback>
                <p:oleObj name="Equation" r:id="rId4" imgW="647640" imgH="203040" progId="Equation.DSMT4">
                  <p:embed/>
                  <p:pic>
                    <p:nvPicPr>
                      <p:cNvPr id="6" name="Objekt 5">
                        <a:extLst>
                          <a:ext uri="{FF2B5EF4-FFF2-40B4-BE49-F238E27FC236}">
                            <a16:creationId xmlns:a16="http://schemas.microsoft.com/office/drawing/2014/main" xmlns="" id="{908F0023-6AD2-49CD-A763-636CB6A61CDB}"/>
                          </a:ext>
                        </a:extLst>
                      </p:cNvPr>
                      <p:cNvPicPr/>
                      <p:nvPr/>
                    </p:nvPicPr>
                    <p:blipFill>
                      <a:blip r:embed="rId5"/>
                      <a:stretch>
                        <a:fillRect/>
                      </a:stretch>
                    </p:blipFill>
                    <p:spPr>
                      <a:xfrm>
                        <a:off x="10572932" y="2998253"/>
                        <a:ext cx="868712" cy="272537"/>
                      </a:xfrm>
                      <a:prstGeom prst="rect">
                        <a:avLst/>
                      </a:prstGeom>
                    </p:spPr>
                  </p:pic>
                </p:oleObj>
              </mc:Fallback>
            </mc:AlternateContent>
          </a:graphicData>
        </a:graphic>
      </p:graphicFrame>
      <p:graphicFrame>
        <p:nvGraphicFramePr>
          <p:cNvPr id="29" name="Objekt 28">
            <a:extLst>
              <a:ext uri="{FF2B5EF4-FFF2-40B4-BE49-F238E27FC236}">
                <a16:creationId xmlns:a16="http://schemas.microsoft.com/office/drawing/2014/main" xmlns="" id="{C795B688-4A3F-48AD-96AD-E32B1FE5FEA9}"/>
              </a:ext>
            </a:extLst>
          </p:cNvPr>
          <p:cNvGraphicFramePr>
            <a:graphicFrameLocks noChangeAspect="1"/>
          </p:cNvGraphicFramePr>
          <p:nvPr>
            <p:extLst>
              <p:ext uri="{D42A27DB-BD31-4B8C-83A1-F6EECF244321}">
                <p14:modId xmlns:p14="http://schemas.microsoft.com/office/powerpoint/2010/main" val="1730955705"/>
              </p:ext>
            </p:extLst>
          </p:nvPr>
        </p:nvGraphicFramePr>
        <p:xfrm>
          <a:off x="10590213" y="3368675"/>
          <a:ext cx="833437" cy="271463"/>
        </p:xfrm>
        <a:graphic>
          <a:graphicData uri="http://schemas.openxmlformats.org/presentationml/2006/ole">
            <mc:AlternateContent xmlns:mc="http://schemas.openxmlformats.org/markup-compatibility/2006">
              <mc:Choice xmlns:v="urn:schemas-microsoft-com:vml" Requires="v">
                <p:oleObj spid="_x0000_s1039" name="Equation" r:id="rId6" imgW="622080" imgH="203040" progId="Equation.DSMT4">
                  <p:embed/>
                </p:oleObj>
              </mc:Choice>
              <mc:Fallback>
                <p:oleObj name="Equation" r:id="rId6" imgW="622080" imgH="203040" progId="Equation.DSMT4">
                  <p:embed/>
                  <p:pic>
                    <p:nvPicPr>
                      <p:cNvPr id="29" name="Objekt 28">
                        <a:extLst>
                          <a:ext uri="{FF2B5EF4-FFF2-40B4-BE49-F238E27FC236}">
                            <a16:creationId xmlns:a16="http://schemas.microsoft.com/office/drawing/2014/main" xmlns="" id="{C795B688-4A3F-48AD-96AD-E32B1FE5FEA9}"/>
                          </a:ext>
                        </a:extLst>
                      </p:cNvPr>
                      <p:cNvPicPr/>
                      <p:nvPr/>
                    </p:nvPicPr>
                    <p:blipFill>
                      <a:blip r:embed="rId7"/>
                      <a:stretch>
                        <a:fillRect/>
                      </a:stretch>
                    </p:blipFill>
                    <p:spPr>
                      <a:xfrm>
                        <a:off x="10590213" y="3368675"/>
                        <a:ext cx="833437" cy="271463"/>
                      </a:xfrm>
                      <a:prstGeom prst="rect">
                        <a:avLst/>
                      </a:prstGeom>
                    </p:spPr>
                  </p:pic>
                </p:oleObj>
              </mc:Fallback>
            </mc:AlternateContent>
          </a:graphicData>
        </a:graphic>
      </p:graphicFrame>
      <p:graphicFrame>
        <p:nvGraphicFramePr>
          <p:cNvPr id="30" name="Objekt 29">
            <a:extLst>
              <a:ext uri="{FF2B5EF4-FFF2-40B4-BE49-F238E27FC236}">
                <a16:creationId xmlns:a16="http://schemas.microsoft.com/office/drawing/2014/main" xmlns="" id="{9CA95EE4-2AD3-4614-819A-9638AAF01469}"/>
              </a:ext>
            </a:extLst>
          </p:cNvPr>
          <p:cNvGraphicFramePr>
            <a:graphicFrameLocks noChangeAspect="1"/>
          </p:cNvGraphicFramePr>
          <p:nvPr>
            <p:extLst>
              <p:ext uri="{D42A27DB-BD31-4B8C-83A1-F6EECF244321}">
                <p14:modId xmlns:p14="http://schemas.microsoft.com/office/powerpoint/2010/main" val="1589051590"/>
              </p:ext>
            </p:extLst>
          </p:nvPr>
        </p:nvGraphicFramePr>
        <p:xfrm>
          <a:off x="10648950" y="3751263"/>
          <a:ext cx="679450" cy="271462"/>
        </p:xfrm>
        <a:graphic>
          <a:graphicData uri="http://schemas.openxmlformats.org/presentationml/2006/ole">
            <mc:AlternateContent xmlns:mc="http://schemas.openxmlformats.org/markup-compatibility/2006">
              <mc:Choice xmlns:v="urn:schemas-microsoft-com:vml" Requires="v">
                <p:oleObj spid="_x0000_s1040" name="Equation" r:id="rId8" imgW="507960" imgH="203040" progId="Equation.DSMT4">
                  <p:embed/>
                </p:oleObj>
              </mc:Choice>
              <mc:Fallback>
                <p:oleObj name="Equation" r:id="rId8" imgW="507960" imgH="203040" progId="Equation.DSMT4">
                  <p:embed/>
                  <p:pic>
                    <p:nvPicPr>
                      <p:cNvPr id="30" name="Objekt 29">
                        <a:extLst>
                          <a:ext uri="{FF2B5EF4-FFF2-40B4-BE49-F238E27FC236}">
                            <a16:creationId xmlns:a16="http://schemas.microsoft.com/office/drawing/2014/main" xmlns="" id="{9CA95EE4-2AD3-4614-819A-9638AAF01469}"/>
                          </a:ext>
                        </a:extLst>
                      </p:cNvPr>
                      <p:cNvPicPr/>
                      <p:nvPr/>
                    </p:nvPicPr>
                    <p:blipFill>
                      <a:blip r:embed="rId9"/>
                      <a:stretch>
                        <a:fillRect/>
                      </a:stretch>
                    </p:blipFill>
                    <p:spPr>
                      <a:xfrm>
                        <a:off x="10648950" y="3751263"/>
                        <a:ext cx="679450" cy="271462"/>
                      </a:xfrm>
                      <a:prstGeom prst="rect">
                        <a:avLst/>
                      </a:prstGeom>
                    </p:spPr>
                  </p:pic>
                </p:oleObj>
              </mc:Fallback>
            </mc:AlternateContent>
          </a:graphicData>
        </a:graphic>
      </p:graphicFrame>
      <p:graphicFrame>
        <p:nvGraphicFramePr>
          <p:cNvPr id="31" name="Objekt 30">
            <a:extLst>
              <a:ext uri="{FF2B5EF4-FFF2-40B4-BE49-F238E27FC236}">
                <a16:creationId xmlns:a16="http://schemas.microsoft.com/office/drawing/2014/main" xmlns="" id="{598CC2F4-B2EE-4725-BC6D-CAE7983D63A7}"/>
              </a:ext>
            </a:extLst>
          </p:cNvPr>
          <p:cNvGraphicFramePr>
            <a:graphicFrameLocks noChangeAspect="1"/>
          </p:cNvGraphicFramePr>
          <p:nvPr>
            <p:extLst>
              <p:ext uri="{D42A27DB-BD31-4B8C-83A1-F6EECF244321}">
                <p14:modId xmlns:p14="http://schemas.microsoft.com/office/powerpoint/2010/main" val="1554336440"/>
              </p:ext>
            </p:extLst>
          </p:nvPr>
        </p:nvGraphicFramePr>
        <p:xfrm>
          <a:off x="10615612" y="4155781"/>
          <a:ext cx="782638" cy="271462"/>
        </p:xfrm>
        <a:graphic>
          <a:graphicData uri="http://schemas.openxmlformats.org/presentationml/2006/ole">
            <mc:AlternateContent xmlns:mc="http://schemas.openxmlformats.org/markup-compatibility/2006">
              <mc:Choice xmlns:v="urn:schemas-microsoft-com:vml" Requires="v">
                <p:oleObj spid="_x0000_s1041" name="Equation" r:id="rId10" imgW="583920" imgH="203040" progId="Equation.DSMT4">
                  <p:embed/>
                </p:oleObj>
              </mc:Choice>
              <mc:Fallback>
                <p:oleObj name="Equation" r:id="rId10" imgW="583920" imgH="203040" progId="Equation.DSMT4">
                  <p:embed/>
                  <p:pic>
                    <p:nvPicPr>
                      <p:cNvPr id="31" name="Objekt 30">
                        <a:extLst>
                          <a:ext uri="{FF2B5EF4-FFF2-40B4-BE49-F238E27FC236}">
                            <a16:creationId xmlns:a16="http://schemas.microsoft.com/office/drawing/2014/main" xmlns="" id="{598CC2F4-B2EE-4725-BC6D-CAE7983D63A7}"/>
                          </a:ext>
                        </a:extLst>
                      </p:cNvPr>
                      <p:cNvPicPr/>
                      <p:nvPr/>
                    </p:nvPicPr>
                    <p:blipFill>
                      <a:blip r:embed="rId11"/>
                      <a:stretch>
                        <a:fillRect/>
                      </a:stretch>
                    </p:blipFill>
                    <p:spPr>
                      <a:xfrm>
                        <a:off x="10615612" y="4155781"/>
                        <a:ext cx="782638" cy="271462"/>
                      </a:xfrm>
                      <a:prstGeom prst="rect">
                        <a:avLst/>
                      </a:prstGeom>
                    </p:spPr>
                  </p:pic>
                </p:oleObj>
              </mc:Fallback>
            </mc:AlternateContent>
          </a:graphicData>
        </a:graphic>
      </p:graphicFrame>
      <p:graphicFrame>
        <p:nvGraphicFramePr>
          <p:cNvPr id="32" name="Objekt 31">
            <a:extLst>
              <a:ext uri="{FF2B5EF4-FFF2-40B4-BE49-F238E27FC236}">
                <a16:creationId xmlns:a16="http://schemas.microsoft.com/office/drawing/2014/main" xmlns="" id="{85DFBECD-1EDF-4B7B-B259-3225F5DA9317}"/>
              </a:ext>
            </a:extLst>
          </p:cNvPr>
          <p:cNvGraphicFramePr>
            <a:graphicFrameLocks noChangeAspect="1"/>
          </p:cNvGraphicFramePr>
          <p:nvPr>
            <p:extLst>
              <p:ext uri="{D42A27DB-BD31-4B8C-83A1-F6EECF244321}">
                <p14:modId xmlns:p14="http://schemas.microsoft.com/office/powerpoint/2010/main" val="1208843836"/>
              </p:ext>
            </p:extLst>
          </p:nvPr>
        </p:nvGraphicFramePr>
        <p:xfrm>
          <a:off x="10529888" y="4543425"/>
          <a:ext cx="1020762" cy="306388"/>
        </p:xfrm>
        <a:graphic>
          <a:graphicData uri="http://schemas.openxmlformats.org/presentationml/2006/ole">
            <mc:AlternateContent xmlns:mc="http://schemas.openxmlformats.org/markup-compatibility/2006">
              <mc:Choice xmlns:v="urn:schemas-microsoft-com:vml" Requires="v">
                <p:oleObj spid="_x0000_s1042" name="Equation" r:id="rId12" imgW="761760" imgH="228600" progId="Equation.DSMT4">
                  <p:embed/>
                </p:oleObj>
              </mc:Choice>
              <mc:Fallback>
                <p:oleObj name="Equation" r:id="rId12" imgW="761760" imgH="228600" progId="Equation.DSMT4">
                  <p:embed/>
                  <p:pic>
                    <p:nvPicPr>
                      <p:cNvPr id="32" name="Objekt 31">
                        <a:extLst>
                          <a:ext uri="{FF2B5EF4-FFF2-40B4-BE49-F238E27FC236}">
                            <a16:creationId xmlns:a16="http://schemas.microsoft.com/office/drawing/2014/main" xmlns="" id="{85DFBECD-1EDF-4B7B-B259-3225F5DA9317}"/>
                          </a:ext>
                        </a:extLst>
                      </p:cNvPr>
                      <p:cNvPicPr/>
                      <p:nvPr/>
                    </p:nvPicPr>
                    <p:blipFill>
                      <a:blip r:embed="rId13"/>
                      <a:stretch>
                        <a:fillRect/>
                      </a:stretch>
                    </p:blipFill>
                    <p:spPr>
                      <a:xfrm>
                        <a:off x="10529888" y="4543425"/>
                        <a:ext cx="1020762" cy="306388"/>
                      </a:xfrm>
                      <a:prstGeom prst="rect">
                        <a:avLst/>
                      </a:prstGeom>
                    </p:spPr>
                  </p:pic>
                </p:oleObj>
              </mc:Fallback>
            </mc:AlternateContent>
          </a:graphicData>
        </a:graphic>
      </p:graphicFrame>
      <p:graphicFrame>
        <p:nvGraphicFramePr>
          <p:cNvPr id="33" name="Objekt 32">
            <a:extLst>
              <a:ext uri="{FF2B5EF4-FFF2-40B4-BE49-F238E27FC236}">
                <a16:creationId xmlns:a16="http://schemas.microsoft.com/office/drawing/2014/main" xmlns="" id="{D87F090F-2CA7-4AB0-B472-CDD5B85DF074}"/>
              </a:ext>
            </a:extLst>
          </p:cNvPr>
          <p:cNvGraphicFramePr>
            <a:graphicFrameLocks noChangeAspect="1"/>
          </p:cNvGraphicFramePr>
          <p:nvPr>
            <p:extLst>
              <p:ext uri="{D42A27DB-BD31-4B8C-83A1-F6EECF244321}">
                <p14:modId xmlns:p14="http://schemas.microsoft.com/office/powerpoint/2010/main" val="1616091988"/>
              </p:ext>
            </p:extLst>
          </p:nvPr>
        </p:nvGraphicFramePr>
        <p:xfrm>
          <a:off x="10615613" y="4929188"/>
          <a:ext cx="969962" cy="273050"/>
        </p:xfrm>
        <a:graphic>
          <a:graphicData uri="http://schemas.openxmlformats.org/presentationml/2006/ole">
            <mc:AlternateContent xmlns:mc="http://schemas.openxmlformats.org/markup-compatibility/2006">
              <mc:Choice xmlns:v="urn:schemas-microsoft-com:vml" Requires="v">
                <p:oleObj spid="_x0000_s1043" name="Equation" r:id="rId14" imgW="723600" imgH="203040" progId="Equation.DSMT4">
                  <p:embed/>
                </p:oleObj>
              </mc:Choice>
              <mc:Fallback>
                <p:oleObj name="Equation" r:id="rId14" imgW="723600" imgH="203040" progId="Equation.DSMT4">
                  <p:embed/>
                  <p:pic>
                    <p:nvPicPr>
                      <p:cNvPr id="33" name="Objekt 32">
                        <a:extLst>
                          <a:ext uri="{FF2B5EF4-FFF2-40B4-BE49-F238E27FC236}">
                            <a16:creationId xmlns:a16="http://schemas.microsoft.com/office/drawing/2014/main" xmlns="" id="{D87F090F-2CA7-4AB0-B472-CDD5B85DF074}"/>
                          </a:ext>
                        </a:extLst>
                      </p:cNvPr>
                      <p:cNvPicPr/>
                      <p:nvPr/>
                    </p:nvPicPr>
                    <p:blipFill>
                      <a:blip r:embed="rId15"/>
                      <a:stretch>
                        <a:fillRect/>
                      </a:stretch>
                    </p:blipFill>
                    <p:spPr>
                      <a:xfrm>
                        <a:off x="10615613" y="4929188"/>
                        <a:ext cx="969962" cy="273050"/>
                      </a:xfrm>
                      <a:prstGeom prst="rect">
                        <a:avLst/>
                      </a:prstGeom>
                    </p:spPr>
                  </p:pic>
                </p:oleObj>
              </mc:Fallback>
            </mc:AlternateContent>
          </a:graphicData>
        </a:graphic>
      </p:graphicFrame>
    </p:spTree>
    <p:extLst>
      <p:ext uri="{BB962C8B-B14F-4D97-AF65-F5344CB8AC3E}">
        <p14:creationId xmlns:p14="http://schemas.microsoft.com/office/powerpoint/2010/main" val="375939596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22" grpId="0"/>
      <p:bldP spid="23" grpId="0"/>
      <p:bldP spid="24" grpId="0"/>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C51AFD06-59DF-4062-A285-77FFA5C30FA3}"/>
              </a:ext>
            </a:extLst>
          </p:cNvPr>
          <p:cNvSpPr>
            <a:spLocks noChangeArrowheads="1"/>
          </p:cNvSpPr>
          <p:nvPr/>
        </p:nvSpPr>
        <p:spPr bwMode="auto">
          <a:xfrm>
            <a:off x="1876425" y="460376"/>
            <a:ext cx="8447088" cy="428625"/>
          </a:xfrm>
          <a:prstGeom prst="rect">
            <a:avLst/>
          </a:prstGeom>
          <a:gradFill rotWithShape="1">
            <a:gsLst>
              <a:gs pos="0">
                <a:srgbClr val="DA885A"/>
              </a:gs>
              <a:gs pos="50000">
                <a:srgbClr val="DA885A">
                  <a:gamma/>
                  <a:tint val="0"/>
                  <a:invGamma/>
                </a:srgbClr>
              </a:gs>
              <a:gs pos="100000">
                <a:srgbClr val="DA885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sp>
        <p:nvSpPr>
          <p:cNvPr id="25603" name="Rectangle 3">
            <a:extLst>
              <a:ext uri="{FF2B5EF4-FFF2-40B4-BE49-F238E27FC236}">
                <a16:creationId xmlns:a16="http://schemas.microsoft.com/office/drawing/2014/main" xmlns="" id="{1148226B-3052-4A7C-9D02-C31ED82F274B}"/>
              </a:ext>
            </a:extLst>
          </p:cNvPr>
          <p:cNvSpPr>
            <a:spLocks noChangeArrowheads="1"/>
          </p:cNvSpPr>
          <p:nvPr/>
        </p:nvSpPr>
        <p:spPr bwMode="auto">
          <a:xfrm>
            <a:off x="1873250" y="2486026"/>
            <a:ext cx="8451850" cy="2028825"/>
          </a:xfrm>
          <a:prstGeom prst="rect">
            <a:avLst/>
          </a:prstGeom>
          <a:gradFill rotWithShape="1">
            <a:gsLst>
              <a:gs pos="0">
                <a:srgbClr val="DDBA97"/>
              </a:gs>
              <a:gs pos="50000">
                <a:srgbClr val="DA885A"/>
              </a:gs>
              <a:gs pos="100000">
                <a:srgbClr val="DDBA9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de-DE"/>
          </a:p>
        </p:txBody>
      </p:sp>
      <p:graphicFrame>
        <p:nvGraphicFramePr>
          <p:cNvPr id="25605" name="Object 5">
            <a:extLst>
              <a:ext uri="{FF2B5EF4-FFF2-40B4-BE49-F238E27FC236}">
                <a16:creationId xmlns:a16="http://schemas.microsoft.com/office/drawing/2014/main" xmlns="" id="{059FF8BD-8549-4DE3-8425-23DDF745F1C2}"/>
              </a:ext>
            </a:extLst>
          </p:cNvPr>
          <p:cNvGraphicFramePr>
            <a:graphicFrameLocks noChangeAspect="1"/>
          </p:cNvGraphicFramePr>
          <p:nvPr>
            <p:extLst>
              <p:ext uri="{D42A27DB-BD31-4B8C-83A1-F6EECF244321}">
                <p14:modId xmlns:p14="http://schemas.microsoft.com/office/powerpoint/2010/main" val="3654861600"/>
              </p:ext>
            </p:extLst>
          </p:nvPr>
        </p:nvGraphicFramePr>
        <p:xfrm>
          <a:off x="1873250" y="0"/>
          <a:ext cx="8547100" cy="6410325"/>
        </p:xfrm>
        <a:graphic>
          <a:graphicData uri="http://schemas.openxmlformats.org/presentationml/2006/ole">
            <mc:AlternateContent xmlns:mc="http://schemas.openxmlformats.org/markup-compatibility/2006">
              <mc:Choice xmlns:v="urn:schemas-microsoft-com:vml" Requires="v">
                <p:oleObj spid="_x0000_s2052" name="Dokument" r:id="rId3" imgW="6085003" imgH="3613747" progId="Word.Document.8">
                  <p:embed/>
                </p:oleObj>
              </mc:Choice>
              <mc:Fallback>
                <p:oleObj name="Dokument" r:id="rId3" imgW="6085003" imgH="3613747" progId="Word.Document.8">
                  <p:embed/>
                  <p:pic>
                    <p:nvPicPr>
                      <p:cNvPr id="25605" name="Object 5">
                        <a:extLst>
                          <a:ext uri="{FF2B5EF4-FFF2-40B4-BE49-F238E27FC236}">
                            <a16:creationId xmlns:a16="http://schemas.microsoft.com/office/drawing/2014/main" xmlns="" id="{059FF8BD-8549-4DE3-8425-23DDF745F1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20726"/>
                      <a:stretch>
                        <a:fillRect/>
                      </a:stretch>
                    </p:blipFill>
                    <p:spPr bwMode="auto">
                      <a:xfrm>
                        <a:off x="1873250" y="0"/>
                        <a:ext cx="8547100" cy="641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over/>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Words>
  <Application>Microsoft Office PowerPoint</Application>
  <PresentationFormat>Breitbild</PresentationFormat>
  <Paragraphs>62</Paragraphs>
  <Slides>16</Slides>
  <Notes>0</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2</vt:i4>
      </vt:variant>
      <vt:variant>
        <vt:lpstr>Folientitel</vt:lpstr>
      </vt:variant>
      <vt:variant>
        <vt:i4>16</vt:i4>
      </vt:variant>
    </vt:vector>
  </HeadingPairs>
  <TitlesOfParts>
    <vt:vector size="26" baseType="lpstr">
      <vt:lpstr>Arial</vt:lpstr>
      <vt:lpstr>Calibri</vt:lpstr>
      <vt:lpstr>Calibri Light</vt:lpstr>
      <vt:lpstr>Cambria Math</vt:lpstr>
      <vt:lpstr>FAZGoldSans</vt:lpstr>
      <vt:lpstr>Linux Libertine</vt:lpstr>
      <vt:lpstr>Times New Roman</vt:lpstr>
      <vt:lpstr>Office</vt:lpstr>
      <vt:lpstr>Equation</vt:lpstr>
      <vt:lpstr>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 ZU</dc:creator>
  <cp:lastModifiedBy>Microsoft-Konto</cp:lastModifiedBy>
  <cp:revision>13</cp:revision>
  <dcterms:created xsi:type="dcterms:W3CDTF">2019-08-16T06:45:15Z</dcterms:created>
  <dcterms:modified xsi:type="dcterms:W3CDTF">2021-09-09T11:06:13Z</dcterms:modified>
</cp:coreProperties>
</file>