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75" r:id="rId6"/>
    <p:sldId id="277" r:id="rId7"/>
    <p:sldId id="278" r:id="rId8"/>
    <p:sldId id="279" r:id="rId9"/>
    <p:sldId id="280" r:id="rId10"/>
    <p:sldId id="276" r:id="rId11"/>
    <p:sldId id="267" r:id="rId12"/>
    <p:sldId id="274" r:id="rId13"/>
    <p:sldId id="259" r:id="rId14"/>
    <p:sldId id="272" r:id="rId15"/>
    <p:sldId id="268" r:id="rId16"/>
    <p:sldId id="273" r:id="rId17"/>
    <p:sldId id="270" r:id="rId18"/>
    <p:sldId id="260" r:id="rId19"/>
    <p:sldId id="269" r:id="rId20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4" autoAdjust="0"/>
  </p:normalViewPr>
  <p:slideViewPr>
    <p:cSldViewPr>
      <p:cViewPr varScale="1">
        <p:scale>
          <a:sx n="87" d="100"/>
          <a:sy n="8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FAF98DB-D5AB-4BD3-840E-90CC577FDF9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288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38085-023E-410E-8222-B984230A49D1}" type="slidenum">
              <a:rPr lang="en-US" altLang="de-DE" sz="1300" smtClean="0"/>
              <a:pPr>
                <a:spcBef>
                  <a:spcPct val="0"/>
                </a:spcBef>
              </a:pPr>
              <a:t>1</a:t>
            </a:fld>
            <a:endParaRPr lang="en-US" altLang="de-DE" sz="13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0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1CC74-B8A5-47C8-AE9B-D313434EE85E}" type="slidenum">
              <a:rPr lang="en-US" altLang="de-DE" sz="1300" smtClean="0"/>
              <a:pPr>
                <a:spcBef>
                  <a:spcPct val="0"/>
                </a:spcBef>
              </a:pPr>
              <a:t>16</a:t>
            </a:fld>
            <a:endParaRPr lang="en-US" altLang="de-DE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5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CB2A7-6FD4-4C6A-86E5-5F8AD76994EE}" type="slidenum">
              <a:rPr lang="en-US" altLang="de-DE" sz="1300" smtClean="0"/>
              <a:pPr>
                <a:spcBef>
                  <a:spcPct val="0"/>
                </a:spcBef>
              </a:pPr>
              <a:t>17</a:t>
            </a:fld>
            <a:endParaRPr lang="en-US" altLang="de-DE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4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2CF38-4D00-464D-855E-B110ED706CDA}" type="slidenum">
              <a:rPr lang="en-US" altLang="de-DE" sz="1300" smtClean="0"/>
              <a:pPr>
                <a:spcBef>
                  <a:spcPct val="0"/>
                </a:spcBef>
              </a:pPr>
              <a:t>18</a:t>
            </a:fld>
            <a:endParaRPr lang="en-US" altLang="de-DE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0967F-E0F6-4A62-BCC2-80D5B518A30D}" type="slidenum">
              <a:rPr lang="en-US" altLang="de-DE" sz="1300" smtClean="0"/>
              <a:pPr>
                <a:spcBef>
                  <a:spcPct val="0"/>
                </a:spcBef>
              </a:pPr>
              <a:t>19</a:t>
            </a:fld>
            <a:endParaRPr lang="en-US" altLang="de-DE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F7EEC-AA65-4A65-B13E-B3E460B55D83}" type="slidenum">
              <a:rPr lang="en-US" altLang="de-DE" sz="1300" smtClean="0"/>
              <a:pPr>
                <a:spcBef>
                  <a:spcPct val="0"/>
                </a:spcBef>
              </a:pPr>
              <a:t>2</a:t>
            </a:fld>
            <a:endParaRPr lang="en-US" altLang="de-DE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2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246B3-71F9-4CF8-9916-1172AEF86689}" type="slidenum">
              <a:rPr lang="en-US" altLang="de-DE" sz="1300" smtClean="0"/>
              <a:pPr>
                <a:spcBef>
                  <a:spcPct val="0"/>
                </a:spcBef>
              </a:pPr>
              <a:t>3</a:t>
            </a:fld>
            <a:endParaRPr lang="en-US" altLang="de-DE" sz="13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39120-93B5-428D-835D-E2D9370ED09B}" type="slidenum">
              <a:rPr lang="en-US" altLang="de-DE" sz="1300" smtClean="0"/>
              <a:pPr>
                <a:spcBef>
                  <a:spcPct val="0"/>
                </a:spcBef>
              </a:pPr>
              <a:t>4</a:t>
            </a:fld>
            <a:endParaRPr lang="en-US" altLang="de-DE" sz="13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E2626-3C1E-4B1F-BCEA-3984FAD6B8DA}" type="slidenum">
              <a:rPr lang="en-US" altLang="de-DE" sz="1300" smtClean="0"/>
              <a:pPr>
                <a:spcBef>
                  <a:spcPct val="0"/>
                </a:spcBef>
              </a:pPr>
              <a:t>11</a:t>
            </a:fld>
            <a:endParaRPr lang="en-US" altLang="de-DE" sz="13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1DFED-0060-4799-A0E0-BBBE4370EC4B}" type="slidenum">
              <a:rPr lang="en-US" altLang="de-DE" sz="1300" smtClean="0"/>
              <a:pPr>
                <a:spcBef>
                  <a:spcPct val="0"/>
                </a:spcBef>
              </a:pPr>
              <a:t>12</a:t>
            </a:fld>
            <a:endParaRPr lang="en-US" altLang="de-DE" sz="13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0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CB47A0-9CA9-440B-826C-75C5CED1F730}" type="slidenum">
              <a:rPr lang="en-US" altLang="de-DE" sz="1300" smtClean="0"/>
              <a:pPr>
                <a:spcBef>
                  <a:spcPct val="0"/>
                </a:spcBef>
              </a:pPr>
              <a:t>13</a:t>
            </a:fld>
            <a:endParaRPr lang="en-US" altLang="de-DE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0D623-E8B5-4D4D-BF67-358A2CFE5625}" type="slidenum">
              <a:rPr lang="en-US" altLang="de-DE" sz="1300" smtClean="0"/>
              <a:pPr>
                <a:spcBef>
                  <a:spcPct val="0"/>
                </a:spcBef>
              </a:pPr>
              <a:t>14</a:t>
            </a:fld>
            <a:endParaRPr lang="en-US" altLang="de-DE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39829-1759-44D2-8DD7-6C858F53CF3A}" type="slidenum">
              <a:rPr lang="en-US" altLang="de-DE" sz="1300" smtClean="0"/>
              <a:pPr>
                <a:spcBef>
                  <a:spcPct val="0"/>
                </a:spcBef>
              </a:pPr>
              <a:t>15</a:t>
            </a:fld>
            <a:endParaRPr lang="en-US" altLang="de-DE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AA94E-5101-4D6F-BDD7-342B81EF13F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8478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205C-DB6C-46EE-B0D2-A142004F772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009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6A7-3035-4E0B-BB0C-CC955708189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7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0EFA6-DDD9-40D3-8BB2-3397BBD3AD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14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751C-B4F9-4806-BF03-A154A274C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11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4A3D-8F86-4910-BD69-809C37199C1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7318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9545-3039-45D3-9442-8E2178069E0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010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71ED-6380-4E63-8739-C8A05C1D40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728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84A3-7531-47FD-8F42-FDEB3287784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38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5247-0638-46A6-B22E-8BB7334D22A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359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33A9-C138-4688-9AD2-F3EE263018A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81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58BC7-0185-407B-91C3-F715452FC86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Walter@Rothli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lter@Rothli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4248249"/>
          </a:xfrm>
        </p:spPr>
        <p:txBody>
          <a:bodyPr/>
          <a:lstStyle/>
          <a:p>
            <a:pPr eaLnBrk="1" hangingPunct="1"/>
            <a:r>
              <a:rPr lang="de-CH" altLang="de-DE" sz="4000" dirty="0" smtClean="0"/>
              <a:t/>
            </a:r>
            <a:br>
              <a:rPr lang="de-CH" altLang="de-DE" sz="4000" dirty="0" smtClean="0"/>
            </a:br>
            <a:r>
              <a:rPr lang="de-CH" altLang="de-DE" sz="4000" dirty="0" smtClean="0"/>
              <a:t>Herzlich Willkommen!</a:t>
            </a:r>
            <a:br>
              <a:rPr lang="de-CH" altLang="de-DE" sz="4000" dirty="0" smtClean="0"/>
            </a:br>
            <a:r>
              <a:rPr lang="de-CH" altLang="de-DE" sz="4000" dirty="0"/>
              <a:t/>
            </a:r>
            <a:br>
              <a:rPr lang="de-CH" altLang="de-DE" sz="4000" dirty="0"/>
            </a:br>
            <a:endParaRPr lang="en-US" altLang="de-DE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altLang="de-DE" smtClean="0"/>
          </a:p>
        </p:txBody>
      </p:sp>
      <p:sp>
        <p:nvSpPr>
          <p:cNvPr id="16387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altLang="de-DE" smtClean="0"/>
          </a:p>
        </p:txBody>
      </p:sp>
      <p:pic>
        <p:nvPicPr>
          <p:cNvPr id="16388" name="Picture 2" descr="Bildergebnis fÃ¼r ru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473075"/>
            <a:ext cx="9366250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bin ich?</a:t>
            </a:r>
            <a:endParaRPr lang="en-US" altLang="de-DE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Walter Rothlin</a:t>
            </a:r>
            <a:endParaRPr lang="en-US" altLang="de-DE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35825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1960</a:t>
            </a:r>
            <a:endParaRPr lang="en-US" altLang="de-DE" sz="180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9165">
            <a:off x="6156325" y="2205038"/>
            <a:ext cx="265747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3693">
            <a:off x="1550988" y="4021138"/>
            <a:ext cx="5713412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392363" y="3305175"/>
            <a:ext cx="1893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Ing. HTL / FH</a:t>
            </a:r>
            <a:endParaRPr lang="en-US" altLang="de-DE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55875" y="2492375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  <a:endParaRPr lang="en-US" altLang="de-DE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192588" y="546576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  <a:endParaRPr lang="en-US" altLang="de-DE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023938" y="4097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  <a:endParaRPr lang="en-US" altLang="de-DE" sz="180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83372">
            <a:off x="395288" y="2708275"/>
            <a:ext cx="19446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569">
            <a:off x="3419475" y="2997200"/>
            <a:ext cx="3200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79475" y="5537200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Abteilungsleiter VP</a:t>
            </a:r>
            <a:endParaRPr lang="en-US" altLang="de-DE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1766310">
            <a:off x="5724525" y="177323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 in Software Engineering</a:t>
            </a:r>
            <a:endParaRPr lang="en-US" altLang="de-DE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5" grpId="0"/>
      <p:bldP spid="27656" grpId="0"/>
      <p:bldP spid="27657" grpId="0"/>
      <p:bldP spid="27658" grpId="0"/>
      <p:bldP spid="27661" grpId="0"/>
      <p:bldP spid="276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endParaRPr lang="de-CH" altLang="de-DE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86150"/>
            <a:ext cx="25288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S50003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48244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46400"/>
            <a:ext cx="29337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6468" y="4131461"/>
            <a:ext cx="6732364" cy="505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0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196975"/>
            <a:ext cx="2430462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985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sind Sie?</a:t>
            </a:r>
            <a:endParaRPr lang="en-US" altLang="de-DE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>
                <a:sym typeface="Wingdings" panose="05000000000000000000" pitchFamily="2" charset="2"/>
              </a:rPr>
              <a:t>Auf eine ppt-Seite (in PDF) und via e-mail an mich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Senden an: </a:t>
            </a:r>
            <a:r>
              <a:rPr lang="de-CH" altLang="de-DE" sz="2800">
                <a:hlinkClick r:id="rId3"/>
              </a:rPr>
              <a:t>Walter@Rothlin.com</a:t>
            </a:r>
            <a:endParaRPr lang="de-CH" altLang="de-DE" sz="28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Subject: Steckbrief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Attachment: Vorname_Nachname.pdf / ppt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Termin: Sonntagmorgen 18.4.10 / 0800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z="4000" smtClean="0"/>
              <a:t>What I would like to have from you!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964612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MyProfile on the Intranet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Picture enablen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Request for some details about you (tell me what is really confidential)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Private phone no, e-mail, address, emergency contact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Name of partner, kids, dogs,..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Date and place of birth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Things I should know!</a:t>
            </a:r>
            <a:endParaRPr lang="en-US" alt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mtClean="0"/>
              <a:t>Walter Rothlin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7950" y="1916113"/>
            <a:ext cx="3384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Master in Software Engineering</a:t>
            </a:r>
            <a:endParaRPr lang="en-US" altLang="de-DE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Verheiratet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2 Söhne (10 und 14 jährig)</a:t>
            </a:r>
            <a:endParaRPr lang="en-US" altLang="de-DE" sz="180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79613" y="5445125"/>
            <a:ext cx="686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Anstellung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Credit-Suisse, Vize-Direktor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Mehrjährige Auslanderfahrung (New York, London)</a:t>
            </a:r>
            <a:endParaRPr lang="en-US" altLang="de-DE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4625" y="3860800"/>
            <a:ext cx="41814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Sport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000"/>
              <a:t>(Klettern, Biken, Joggen, Skitouren, Snowboard, Tauchen, Deltasegeln)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Lastwagen fahren</a:t>
            </a:r>
            <a:endParaRPr lang="de-CH" altLang="de-DE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Politik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Militär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Werken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Dozent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635375" y="1341438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M: 079 702 95 93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e-mail: Walter@Rothlin.com</a:t>
            </a:r>
          </a:p>
        </p:txBody>
      </p:sp>
      <p:pic>
        <p:nvPicPr>
          <p:cNvPr id="27656" name="Picture 8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  <p:bldP spid="399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Semesterprogramm</a:t>
            </a:r>
            <a:endParaRPr lang="en-US" altLang="de-DE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Themen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Fragezeichen?????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Bewertung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Administration (Entschuldigen, Adieu sagen)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sind Sie?</a:t>
            </a:r>
            <a:endParaRPr lang="en-US" altLang="de-DE" smtClean="0"/>
          </a:p>
        </p:txBody>
      </p: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Name, Wohnort, e-mail, Natel, Bild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Ausbildung / Beruf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Hobbies / Freizeit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Zukunftspläne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Erwartungen?</a:t>
            </a:r>
            <a:endParaRPr lang="en-US" altLang="de-DE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de-CH" altLang="de-DE" sz="2800"/>
              <a:t>Erwartungen an „Informatik Betriebsökonomie“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 sz="2800"/>
              <a:t> </a:t>
            </a:r>
            <a:r>
              <a:rPr lang="de-CH" altLang="de-DE" sz="2800">
                <a:sym typeface="Wingdings" panose="05000000000000000000" pitchFamily="2" charset="2"/>
              </a:rPr>
              <a:t> 2 Erwartungen auf 2 Karten schreiben (4er Gruppen) 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mtClean="0"/>
              <a:t>Walter Rothlin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678" y="1228726"/>
            <a:ext cx="44640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El</a:t>
            </a:r>
            <a:r>
              <a:rPr lang="de-CH" altLang="de-DE" sz="1800" dirty="0"/>
              <a:t>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Certified Java </a:t>
            </a:r>
            <a:r>
              <a:rPr lang="de-CH" altLang="de-DE" sz="1800" dirty="0" err="1"/>
              <a:t>Programmer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Master in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PHZH BK, HF, CAS </a:t>
            </a:r>
            <a:r>
              <a:rPr lang="de-CH" altLang="de-DE" sz="1800" dirty="0" err="1"/>
              <a:t>Hochschulditaktik</a:t>
            </a:r>
            <a:endParaRPr lang="en-US" altLang="de-DE" sz="1800" dirty="0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388726" y="4565551"/>
            <a:ext cx="69173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 smtClean="0"/>
              <a:t>Anstellung / Funktionen</a:t>
            </a:r>
            <a:endParaRPr lang="de-CH" altLang="de-DE" sz="1800" u="sng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Credit</a:t>
            </a:r>
            <a:r>
              <a:rPr lang="de-CH" altLang="de-DE" sz="1800" dirty="0"/>
              <a:t>-Suisse, </a:t>
            </a:r>
            <a:r>
              <a:rPr lang="de-CH" altLang="de-DE" sz="1800" dirty="0" smtClean="0"/>
              <a:t>Vize-Direktor (Pensionär)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Leiter Entwicklungsabteilung (</a:t>
            </a:r>
            <a:r>
              <a:rPr lang="de-CH" altLang="de-DE" sz="1800" dirty="0" err="1"/>
              <a:t>ca</a:t>
            </a:r>
            <a:r>
              <a:rPr lang="de-CH" altLang="de-DE" sz="1800" dirty="0"/>
              <a:t> 25 SW-Entwickler)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Mehrjährige Auslanderfahrung (New York, London)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 smtClean="0"/>
              <a:t>Berufsschullehrer</a:t>
            </a:r>
            <a:r>
              <a:rPr lang="en-US" altLang="de-DE" sz="1800" dirty="0" smtClean="0"/>
              <a:t> </a:t>
            </a:r>
            <a:r>
              <a:rPr lang="en-US" altLang="de-DE" sz="1800" dirty="0" err="1" smtClean="0"/>
              <a:t>mbA</a:t>
            </a:r>
            <a:r>
              <a:rPr lang="en-US" altLang="de-DE" sz="1800" dirty="0" smtClean="0"/>
              <a:t> an BZU (</a:t>
            </a:r>
            <a:r>
              <a:rPr lang="en-US" altLang="de-DE" sz="1800" dirty="0" err="1" smtClean="0"/>
              <a:t>IoT</a:t>
            </a:r>
            <a:r>
              <a:rPr lang="en-US" altLang="de-DE" sz="1800" dirty="0" smtClean="0"/>
              <a:t>, Python, </a:t>
            </a:r>
            <a:r>
              <a:rPr lang="en-US" altLang="de-DE" sz="1800" dirty="0" err="1" smtClean="0"/>
              <a:t>MySql</a:t>
            </a:r>
            <a:r>
              <a:rPr lang="en-US" altLang="de-DE" sz="1800" dirty="0" smtClean="0"/>
              <a:t>, </a:t>
            </a:r>
            <a:r>
              <a:rPr lang="en-US" altLang="de-DE" sz="1800" dirty="0" err="1" smtClean="0"/>
              <a:t>Rpi</a:t>
            </a:r>
            <a:r>
              <a:rPr lang="en-US" altLang="de-DE" sz="1800" dirty="0" smtClean="0"/>
              <a:t>, REST)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r>
              <a:rPr lang="en-US" altLang="de-DE" sz="1800" dirty="0"/>
              <a:t> </a:t>
            </a:r>
            <a:r>
              <a:rPr lang="en-US" altLang="de-DE" sz="1800" dirty="0" smtClean="0"/>
              <a:t>HWZ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 smtClean="0"/>
              <a:t>Hauptexperte</a:t>
            </a:r>
            <a:r>
              <a:rPr lang="en-US" altLang="de-DE" sz="1800" dirty="0" smtClean="0"/>
              <a:t> PK19</a:t>
            </a:r>
            <a:endParaRPr lang="de-CH" altLang="de-DE" sz="18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5913" y="3519488"/>
            <a:ext cx="59234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Sport </a:t>
            </a:r>
            <a:r>
              <a:rPr lang="de-CH" altLang="de-DE" sz="1000" dirty="0" smtClean="0"/>
              <a:t>(</a:t>
            </a:r>
            <a:r>
              <a:rPr lang="de-CH" altLang="de-DE" sz="1000" dirty="0"/>
              <a:t>Klettern, Biken, Joggen, Skitouren, Snowboard, Tauchen, </a:t>
            </a:r>
            <a:r>
              <a:rPr lang="de-CH" altLang="de-DE" sz="1000" dirty="0" smtClean="0"/>
              <a:t>Deltasegeln, Gleitschirmfliegen)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Lastwagen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fahren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Politik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Militär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Werken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endParaRPr lang="en-US" altLang="de-DE" sz="1800" dirty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381448" y="1959615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M: 079 368 94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e-mail: Walter@Rothlin.com</a:t>
            </a:r>
          </a:p>
        </p:txBody>
      </p:sp>
      <p:pic>
        <p:nvPicPr>
          <p:cNvPr id="5127" name="Picture 20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40832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7" grpId="0"/>
      <p:bldP spid="35858" grpId="0"/>
      <p:bldP spid="358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bin ich?</a:t>
            </a:r>
            <a:endParaRPr lang="en-US" altLang="de-DE" smtClean="0"/>
          </a:p>
        </p:txBody>
      </p:sp>
      <p:pic>
        <p:nvPicPr>
          <p:cNvPr id="3077" name="Picture 5" descr="PCMa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1000"/>
            <a:ext cx="7962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58888" y="908050"/>
            <a:ext cx="5689600" cy="2774950"/>
          </a:xfrm>
          <a:prstGeom prst="rect">
            <a:avLst/>
          </a:prstGeom>
          <a:solidFill>
            <a:schemeClr val="bg1">
              <a:alpha val="5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Peterliwiese 33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8855 Wangen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>
                <a:hlinkClick r:id="rId4"/>
              </a:rPr>
              <a:t>Walter@Rothlin.com</a:t>
            </a:r>
            <a:endParaRPr lang="de-CH" altLang="de-DE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079 368 94 22</a:t>
            </a:r>
            <a:endParaRPr lang="en-US" altLang="de-DE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5076825" y="4868863"/>
            <a:ext cx="574675" cy="6477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19338" y="1798638"/>
            <a:ext cx="1728787" cy="503237"/>
          </a:xfrm>
          <a:prstGeom prst="cloudCallout">
            <a:avLst>
              <a:gd name="adj1" fmla="val 66347"/>
              <a:gd name="adj2" fmla="val 171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Claudia</a:t>
            </a:r>
            <a:endParaRPr lang="en-US" altLang="de-DE" sz="1800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372225" y="1700213"/>
            <a:ext cx="1871663" cy="576262"/>
          </a:xfrm>
          <a:prstGeom prst="cloudCallout">
            <a:avLst>
              <a:gd name="adj1" fmla="val -17801"/>
              <a:gd name="adj2" fmla="val 2000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Tobias</a:t>
            </a:r>
            <a:endParaRPr lang="en-US" altLang="de-DE" sz="1800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572000" y="1736725"/>
            <a:ext cx="1368425" cy="609600"/>
          </a:xfrm>
          <a:prstGeom prst="cloudCallout">
            <a:avLst>
              <a:gd name="adj1" fmla="val 49606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Lukas</a:t>
            </a:r>
            <a:endParaRPr lang="en-US" altLang="de-DE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ildergebnis fÃ¼r sprechen verbo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1223963"/>
            <a:ext cx="44084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https://herkunftssprachen.files.wordpress.com/2017/02/207px-pictogramm_silence-svg.png?w=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66863"/>
            <a:ext cx="25781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3038475" y="2763838"/>
            <a:ext cx="3008313" cy="318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CH" sz="1500" b="1" dirty="0"/>
              <a:t>Hauptziele: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Erreichen der Lehrplanziele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Jeder Lernende hat das Anrecht auf eine effiziente und ungestörte Lernzeit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Freude am Lernen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r>
              <a:rPr lang="de-CH" sz="1500" b="1" dirty="0"/>
              <a:t>Was braucht es dazu?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Eine Lehr- und Lernumgebung für ungestörtes und konzentriertes Lernen</a:t>
            </a:r>
          </a:p>
          <a:p>
            <a:pPr eaLnBrk="1" hangingPunct="1">
              <a:defRPr/>
            </a:pPr>
            <a:r>
              <a:rPr lang="de-CH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006725" cy="272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Wie erreichen wir das?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Respektvoller Umgang mit der Lehrperson und den Mitschülern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Einhalten von Regeln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Gute Kommunikation und Austausch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Fairness auf allen Seiten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006725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Regeln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Keine Smartphones, Games oder Filme, wenn nicht als Hilfsmittel erlaubt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 Lärm bei Lehrervorträgen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Ruhiges arbeiten bei Einzel- oder Gruppenarbeit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278187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sz="1500" dirty="0"/>
          </a:p>
          <a:p>
            <a:pPr eaLnBrk="1" hangingPunct="1">
              <a:defRPr/>
            </a:pPr>
            <a:r>
              <a:rPr lang="de-CH" sz="1500" b="1" dirty="0"/>
              <a:t>Konsequenzen bei nicht einhalten der Regeln: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Time Out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Bei wiederholtem Verstoss, Mitteilung an den Lehrbetrieb und Kontaktaufnahme mit dem Ausbildner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Bildschirmpräsentation (4:3)</PresentationFormat>
  <Paragraphs>141</Paragraphs>
  <Slides>19</Slides>
  <Notes>13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 Herzlich Willkommen!  </vt:lpstr>
      <vt:lpstr>Walter Rothlin</vt:lpstr>
      <vt:lpstr>Wer bin ich?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Wer bin ich?</vt:lpstr>
      <vt:lpstr>PowerPoint-Präsentation</vt:lpstr>
      <vt:lpstr>PowerPoint-Präsentation</vt:lpstr>
      <vt:lpstr>Wer sind Sie?</vt:lpstr>
      <vt:lpstr>What I would like to have from you!</vt:lpstr>
      <vt:lpstr>Walter Rothlin</vt:lpstr>
      <vt:lpstr>Semesterprogramm</vt:lpstr>
      <vt:lpstr>Wer sind Sie?</vt:lpstr>
      <vt:lpstr>Erwartungen?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bin ich?</dc:title>
  <dc:creator>Walter Rothlin</dc:creator>
  <cp:lastModifiedBy>Microsoft-Konto</cp:lastModifiedBy>
  <cp:revision>31</cp:revision>
  <cp:lastPrinted>2007-08-31T13:54:01Z</cp:lastPrinted>
  <dcterms:created xsi:type="dcterms:W3CDTF">2006-02-28T20:41:33Z</dcterms:created>
  <dcterms:modified xsi:type="dcterms:W3CDTF">2021-08-27T08:52:51Z</dcterms:modified>
</cp:coreProperties>
</file>