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1" r:id="rId4"/>
    <p:sldId id="286" r:id="rId5"/>
    <p:sldId id="285" r:id="rId6"/>
    <p:sldId id="272" r:id="rId7"/>
    <p:sldId id="283" r:id="rId8"/>
  </p:sldIdLst>
  <p:sldSz cx="20104100" cy="11309350"/>
  <p:notesSz cx="20104100" cy="11309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78" autoAdjust="0"/>
    <p:restoredTop sz="94660"/>
  </p:normalViewPr>
  <p:slideViewPr>
    <p:cSldViewPr>
      <p:cViewPr varScale="1">
        <p:scale>
          <a:sx n="51" d="100"/>
          <a:sy n="51" d="100"/>
        </p:scale>
        <p:origin x="156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5379806"/>
            <a:ext cx="16957675" cy="453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2700">
              <a:lnSpc>
                <a:spcPts val="3515"/>
              </a:lnSpc>
            </a:pPr>
            <a:endParaRPr lang="de-CH" spc="5" dirty="0"/>
          </a:p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14" dirty="0" err="1"/>
              <a:t>Modul</a:t>
            </a:r>
            <a:r>
              <a:rPr sz="5250" spc="-400" dirty="0"/>
              <a:t> </a:t>
            </a:r>
            <a:r>
              <a:rPr sz="5250" spc="-155" dirty="0" smtClean="0"/>
              <a:t>1</a:t>
            </a:r>
            <a:r>
              <a:rPr lang="de-CH" sz="5250" spc="-155" dirty="0" smtClean="0"/>
              <a:t>62</a:t>
            </a:r>
            <a:endParaRPr sz="5250" dirty="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114518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r>
              <a:rPr lang="de-CH" sz="5400" b="1" dirty="0"/>
              <a:t>Daten analysieren und modellieren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8097499" y="10760075"/>
            <a:ext cx="1981200" cy="3161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de-CH" sz="1950" spc="10" dirty="0" smtClean="0">
                <a:latin typeface="Calibri"/>
                <a:cs typeface="Calibri"/>
              </a:rPr>
              <a:t>Version: 2.9.21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de-CH" sz="2950" spc="-5" dirty="0" smtClean="0">
                <a:latin typeface="Arial Black"/>
                <a:cs typeface="Arial Black"/>
              </a:rPr>
              <a:t>Walter Rothlin</a:t>
            </a:r>
            <a:endParaRPr sz="29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50" spc="5" dirty="0">
                <a:latin typeface="Arial"/>
                <a:cs typeface="Arial"/>
              </a:rPr>
              <a:t>Bildungszentrum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Uster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Von Daten zu Nachrichten und Wissen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2094396" y="2754949"/>
            <a:ext cx="647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Nachricht / Information: </a:t>
            </a:r>
            <a:r>
              <a:rPr lang="de-CH" sz="2800" dirty="0" smtClean="0"/>
              <a:t>Es regnet in Uster</a:t>
            </a:r>
            <a:endParaRPr lang="de-CH" sz="2800" dirty="0"/>
          </a:p>
        </p:txBody>
      </p:sp>
      <p:sp>
        <p:nvSpPr>
          <p:cNvPr id="45" name="Textfeld 44"/>
          <p:cNvSpPr txBox="1"/>
          <p:nvPr/>
        </p:nvSpPr>
        <p:spPr>
          <a:xfrm>
            <a:off x="761614" y="6713353"/>
            <a:ext cx="10008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Wissen: </a:t>
            </a:r>
            <a:r>
              <a:rPr lang="de-CH" sz="2800" dirty="0" smtClean="0"/>
              <a:t>Da ich heute nach Uster muss, nehme ich einen Schirm mit</a:t>
            </a:r>
            <a:endParaRPr lang="de-CH" sz="2800" dirty="0"/>
          </a:p>
        </p:txBody>
      </p:sp>
      <p:pic>
        <p:nvPicPr>
          <p:cNvPr id="11" name="Grafik 10" descr="Mensch mit Schirm - Google-Suche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5" t="17634" r="5091" b="26881"/>
          <a:stretch/>
        </p:blipFill>
        <p:spPr>
          <a:xfrm>
            <a:off x="13938250" y="6182456"/>
            <a:ext cx="2275839" cy="2438399"/>
          </a:xfrm>
          <a:prstGeom prst="rect">
            <a:avLst/>
          </a:prstGeom>
        </p:spPr>
      </p:pic>
      <p:pic>
        <p:nvPicPr>
          <p:cNvPr id="14" name="Grafik 13" descr="Wetter Zürich heute - aktuell &amp; stündlich - wetter.de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0" t="34280" r="74451" b="54624"/>
          <a:stretch/>
        </p:blipFill>
        <p:spPr>
          <a:xfrm>
            <a:off x="9594850" y="2021818"/>
            <a:ext cx="2057400" cy="1175657"/>
          </a:xfrm>
          <a:prstGeom prst="rect">
            <a:avLst/>
          </a:prstGeom>
        </p:spPr>
      </p:pic>
      <p:pic>
        <p:nvPicPr>
          <p:cNvPr id="20" name="Grafik 19" descr="Ortstafel Uster - Google-Suche - Mozilla Firefox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2" t="65720" r="71956" b="15785"/>
          <a:stretch/>
        </p:blipFill>
        <p:spPr>
          <a:xfrm>
            <a:off x="11957050" y="1847646"/>
            <a:ext cx="2133600" cy="1524000"/>
          </a:xfrm>
          <a:prstGeom prst="rect">
            <a:avLst/>
          </a:prstGeom>
        </p:spPr>
      </p:pic>
      <p:sp>
        <p:nvSpPr>
          <p:cNvPr id="46" name="Textfeld 45"/>
          <p:cNvSpPr txBox="1"/>
          <p:nvPr/>
        </p:nvSpPr>
        <p:spPr>
          <a:xfrm>
            <a:off x="8771082" y="4507132"/>
            <a:ext cx="3998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i="1" dirty="0" smtClean="0"/>
              <a:t>Individuelle Konsequenzen</a:t>
            </a:r>
          </a:p>
          <a:p>
            <a:pPr algn="ctr"/>
            <a:r>
              <a:rPr lang="de-CH" sz="2800" i="1" dirty="0" smtClean="0"/>
              <a:t>Zielgerichtetes handeln</a:t>
            </a:r>
            <a:endParaRPr lang="de-CH" sz="2800" i="1" dirty="0"/>
          </a:p>
        </p:txBody>
      </p:sp>
      <p:cxnSp>
        <p:nvCxnSpPr>
          <p:cNvPr id="23" name="Gerade Verbindung mit Pfeil 22"/>
          <p:cNvCxnSpPr>
            <a:endCxn id="46" idx="0"/>
          </p:cNvCxnSpPr>
          <p:nvPr/>
        </p:nvCxnSpPr>
        <p:spPr>
          <a:xfrm flipH="1">
            <a:off x="10770572" y="3371646"/>
            <a:ext cx="979617" cy="1135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6" idx="2"/>
            <a:endCxn id="11" idx="1"/>
          </p:cNvCxnSpPr>
          <p:nvPr/>
        </p:nvCxnSpPr>
        <p:spPr>
          <a:xfrm>
            <a:off x="10770572" y="5461239"/>
            <a:ext cx="3167678" cy="1940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840282" y="8926153"/>
            <a:ext cx="1437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Daten: </a:t>
            </a:r>
            <a:r>
              <a:rPr lang="de-CH" sz="2800" dirty="0" smtClean="0"/>
              <a:t>Uster, 13°,… können in Form von Nachrichten gespeichert, verarbeitet und verteilt werden 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40055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Strukturierte / Unstrukturierte Daten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2094396" y="2754949"/>
            <a:ext cx="16758370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5400" dirty="0" smtClean="0"/>
              <a:t>Mein Name ist Walter Rothlin und ich wohne in Wangen SZ</a:t>
            </a:r>
            <a:endParaRPr lang="de-CH" sz="5400" dirty="0"/>
          </a:p>
        </p:txBody>
      </p:sp>
      <p:sp>
        <p:nvSpPr>
          <p:cNvPr id="45" name="Textfeld 44"/>
          <p:cNvSpPr txBox="1"/>
          <p:nvPr/>
        </p:nvSpPr>
        <p:spPr>
          <a:xfrm>
            <a:off x="2094396" y="4305703"/>
            <a:ext cx="4146776" cy="280076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4400" b="1" dirty="0" smtClean="0"/>
              <a:t>Name: </a:t>
            </a:r>
            <a:r>
              <a:rPr lang="de-CH" sz="4400" dirty="0" smtClean="0"/>
              <a:t>Rothlin</a:t>
            </a:r>
          </a:p>
          <a:p>
            <a:r>
              <a:rPr lang="de-CH" sz="4400" b="1" dirty="0" smtClean="0"/>
              <a:t>Vorname: </a:t>
            </a:r>
            <a:r>
              <a:rPr lang="de-CH" sz="4400" dirty="0" smtClean="0"/>
              <a:t>Walter</a:t>
            </a:r>
          </a:p>
          <a:p>
            <a:r>
              <a:rPr lang="de-CH" sz="4400" b="1" dirty="0" smtClean="0"/>
              <a:t>PLZ: </a:t>
            </a:r>
            <a:r>
              <a:rPr lang="de-CH" sz="4400" dirty="0" smtClean="0"/>
              <a:t>8855</a:t>
            </a:r>
          </a:p>
          <a:p>
            <a:r>
              <a:rPr lang="de-CH" sz="4400" b="1" dirty="0" smtClean="0"/>
              <a:t>Ort: </a:t>
            </a:r>
            <a:r>
              <a:rPr lang="de-CH" sz="4400" dirty="0" smtClean="0"/>
              <a:t>Wangen SZ</a:t>
            </a:r>
            <a:endParaRPr lang="de-CH" sz="4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708002" y="4305712"/>
            <a:ext cx="7497052" cy="144655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4400" dirty="0" smtClean="0"/>
              <a:t>Rothlin;Walter;8855;Wangen SZ</a:t>
            </a:r>
          </a:p>
          <a:p>
            <a:r>
              <a:rPr lang="de-CH" sz="4400" dirty="0" smtClean="0"/>
              <a:t>Franz;Bernhard;8854;Siebnen</a:t>
            </a:r>
            <a:endParaRPr lang="de-CH" sz="4400" dirty="0" smtClean="0"/>
          </a:p>
        </p:txBody>
      </p:sp>
      <p:sp>
        <p:nvSpPr>
          <p:cNvPr id="15" name="Textfeld 14"/>
          <p:cNvSpPr txBox="1"/>
          <p:nvPr/>
        </p:nvSpPr>
        <p:spPr>
          <a:xfrm>
            <a:off x="7708002" y="6379695"/>
            <a:ext cx="7497052" cy="212365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4400" dirty="0" err="1" smtClean="0"/>
              <a:t>Name;Vorname;PLZ;Ort</a:t>
            </a:r>
            <a:endParaRPr lang="de-CH" sz="4400" dirty="0" smtClean="0"/>
          </a:p>
          <a:p>
            <a:r>
              <a:rPr lang="de-CH" sz="4400" dirty="0" smtClean="0"/>
              <a:t>Rothlin;Walter;8855;Wangen SZ</a:t>
            </a:r>
          </a:p>
          <a:p>
            <a:r>
              <a:rPr lang="de-CH" sz="4400" dirty="0" smtClean="0"/>
              <a:t>Franz;Bernhard;8854;Siebnen</a:t>
            </a:r>
            <a:endParaRPr lang="de-CH" sz="4400" dirty="0" smtClean="0"/>
          </a:p>
        </p:txBody>
      </p:sp>
    </p:spTree>
    <p:extLst>
      <p:ext uri="{BB962C8B-B14F-4D97-AF65-F5344CB8AC3E}">
        <p14:creationId xmlns:p14="http://schemas.microsoft.com/office/powerpoint/2010/main" val="34438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Variablen enthalten Daten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746250" y="1920875"/>
            <a:ext cx="8567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Variable</a:t>
            </a:r>
            <a:r>
              <a:rPr lang="de-CH" sz="3200" dirty="0" smtClean="0"/>
              <a:t> = Benannter und typisierter Speicherplatz</a:t>
            </a:r>
            <a:endParaRPr lang="de-CH" sz="3200" dirty="0"/>
          </a:p>
        </p:txBody>
      </p:sp>
      <p:pic>
        <p:nvPicPr>
          <p:cNvPr id="20" name="Grafik 19" descr="workspace - Java - RothlinLib/src/com/rothlin/graphics/Drehregler/DrehRegler.java - Eclips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3" t="14631" r="40497" b="46599"/>
          <a:stretch/>
        </p:blipFill>
        <p:spPr>
          <a:xfrm>
            <a:off x="1122478" y="3011781"/>
            <a:ext cx="4800600" cy="4560570"/>
          </a:xfrm>
          <a:prstGeom prst="rect">
            <a:avLst/>
          </a:prstGeom>
        </p:spPr>
      </p:pic>
      <p:pic>
        <p:nvPicPr>
          <p:cNvPr id="21" name="Grafik 20" descr="G:\_Daten_2019_08_21\SourceCode\Python_Raspberry\BZU_Code_2019_08_01\ExamplesPython\KaeltemacherCode\Version_2019_08_14\KM_Main.py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13503" r="42592" b="5659"/>
          <a:stretch/>
        </p:blipFill>
        <p:spPr>
          <a:xfrm>
            <a:off x="12566650" y="777875"/>
            <a:ext cx="6894274" cy="6665630"/>
          </a:xfrm>
          <a:prstGeom prst="rect">
            <a:avLst/>
          </a:prstGeom>
        </p:spPr>
      </p:pic>
      <p:pic>
        <p:nvPicPr>
          <p:cNvPr id="22" name="Grafik 21" descr="Einsatzplan.xls  [Kompatibilitätsmodus] - Excel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5" t="30608" r="71491" b="57149"/>
          <a:stretch/>
        </p:blipFill>
        <p:spPr>
          <a:xfrm>
            <a:off x="6775450" y="3597275"/>
            <a:ext cx="5141820" cy="2570910"/>
          </a:xfrm>
          <a:prstGeom prst="rect">
            <a:avLst/>
          </a:prstGeom>
        </p:spPr>
      </p:pic>
      <p:sp>
        <p:nvSpPr>
          <p:cNvPr id="23" name="Rechteck 22"/>
          <p:cNvSpPr/>
          <p:nvPr/>
        </p:nvSpPr>
        <p:spPr>
          <a:xfrm rot="19799125">
            <a:off x="7965789" y="3330351"/>
            <a:ext cx="2761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Excel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 rot="19799125">
            <a:off x="2263843" y="7502554"/>
            <a:ext cx="2517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Java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 rot="19799125">
            <a:off x="13966888" y="7154633"/>
            <a:ext cx="3346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Python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441073" y="7235936"/>
            <a:ext cx="662232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adressliste (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ID SMALLINT UNSIGNED DEFAULT 0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Familienname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Vorname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Strasse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Postleitzahl SMALLINT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Ortschaft VARCHAR(45) NOT NULL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7" name="Rechteck 26"/>
          <p:cNvSpPr/>
          <p:nvPr/>
        </p:nvSpPr>
        <p:spPr>
          <a:xfrm rot="19799125">
            <a:off x="9754993" y="8706263"/>
            <a:ext cx="3323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MySQL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37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Basis-Datentypen (Einschränkung des Wertebereiches)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1188502" y="1920875"/>
            <a:ext cx="8656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BZU Uster: </a:t>
            </a:r>
            <a:r>
              <a:rPr lang="de-CH" sz="3200" dirty="0" smtClean="0">
                <a:solidFill>
                  <a:srgbClr val="00B050"/>
                </a:solidFill>
              </a:rPr>
              <a:t>String, Zeichenketten </a:t>
            </a:r>
            <a:r>
              <a:rPr lang="de-CH" sz="3200" dirty="0" smtClean="0">
                <a:solidFill>
                  <a:srgbClr val="FF0000"/>
                </a:solidFill>
              </a:rPr>
              <a:t>/ Länge, Muster,…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49113" y="3024083"/>
            <a:ext cx="14627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8855, -100: </a:t>
            </a:r>
            <a:r>
              <a:rPr lang="de-CH" sz="3200" dirty="0" smtClean="0">
                <a:solidFill>
                  <a:srgbClr val="00B050"/>
                </a:solidFill>
              </a:rPr>
              <a:t>Integer, Ganze Zahlen </a:t>
            </a:r>
            <a:r>
              <a:rPr lang="de-CH" sz="3200" dirty="0" smtClean="0">
                <a:solidFill>
                  <a:srgbClr val="FF0000"/>
                </a:solidFill>
              </a:rPr>
              <a:t>/ Bereich</a:t>
            </a:r>
            <a:r>
              <a:rPr lang="de-CH" sz="3200" dirty="0">
                <a:solidFill>
                  <a:srgbClr val="FF0000"/>
                </a:solidFill>
              </a:rPr>
              <a:t> , Resultat einer mathematischen Operation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105595" y="4125714"/>
            <a:ext cx="1803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88.55, -0.1: </a:t>
            </a:r>
            <a:r>
              <a:rPr lang="de-CH" sz="3200" dirty="0" err="1" smtClean="0">
                <a:solidFill>
                  <a:srgbClr val="00B050"/>
                </a:solidFill>
              </a:rPr>
              <a:t>Float</a:t>
            </a:r>
            <a:r>
              <a:rPr lang="de-CH" sz="3200" dirty="0" smtClean="0">
                <a:solidFill>
                  <a:srgbClr val="00B050"/>
                </a:solidFill>
              </a:rPr>
              <a:t>, Double, Dezimal-Zahlen </a:t>
            </a:r>
            <a:r>
              <a:rPr lang="de-CH" sz="3200" dirty="0" smtClean="0">
                <a:solidFill>
                  <a:srgbClr val="FF0000"/>
                </a:solidFill>
              </a:rPr>
              <a:t>/ Bereich, Genauigkeit, </a:t>
            </a:r>
            <a:r>
              <a:rPr lang="de-CH" sz="3200" dirty="0">
                <a:solidFill>
                  <a:srgbClr val="FF0000"/>
                </a:solidFill>
              </a:rPr>
              <a:t>Resultat einer </a:t>
            </a:r>
            <a:r>
              <a:rPr lang="de-CH" sz="3200" dirty="0" smtClean="0">
                <a:solidFill>
                  <a:srgbClr val="FF0000"/>
                </a:solidFill>
              </a:rPr>
              <a:t>mathematischen Operation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186633" y="5089790"/>
            <a:ext cx="8599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A, 3: </a:t>
            </a:r>
            <a:r>
              <a:rPr lang="de-CH" sz="3200" dirty="0" err="1" smtClean="0">
                <a:solidFill>
                  <a:srgbClr val="00B050"/>
                </a:solidFill>
              </a:rPr>
              <a:t>Char</a:t>
            </a:r>
            <a:r>
              <a:rPr lang="de-CH" sz="3200" dirty="0" smtClean="0">
                <a:solidFill>
                  <a:srgbClr val="00B050"/>
                </a:solidFill>
              </a:rPr>
              <a:t>, ein einzelnes Zeichen  </a:t>
            </a:r>
            <a:r>
              <a:rPr lang="de-CH" sz="3200" dirty="0" smtClean="0">
                <a:solidFill>
                  <a:srgbClr val="FF0000"/>
                </a:solidFill>
              </a:rPr>
              <a:t>/ ASCII, </a:t>
            </a:r>
            <a:r>
              <a:rPr lang="de-CH" sz="3200" dirty="0" smtClean="0">
                <a:solidFill>
                  <a:srgbClr val="FF0000"/>
                </a:solidFill>
              </a:rPr>
              <a:t>Unicode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186633" y="6078922"/>
            <a:ext cx="1530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True, </a:t>
            </a:r>
            <a:r>
              <a:rPr lang="de-CH" sz="3200" dirty="0" err="1" smtClean="0"/>
              <a:t>False</a:t>
            </a:r>
            <a:r>
              <a:rPr lang="de-CH" sz="3200" dirty="0" smtClean="0"/>
              <a:t>: </a:t>
            </a:r>
            <a:r>
              <a:rPr lang="de-CH" sz="3200" dirty="0" smtClean="0">
                <a:solidFill>
                  <a:srgbClr val="00B050"/>
                </a:solidFill>
              </a:rPr>
              <a:t>Boolean, Wahr-Falsch, ein-aus </a:t>
            </a:r>
            <a:r>
              <a:rPr lang="de-CH" sz="3200" dirty="0" smtClean="0">
                <a:solidFill>
                  <a:srgbClr val="FF0000"/>
                </a:solidFill>
              </a:rPr>
              <a:t>/ 2 Zustände, </a:t>
            </a:r>
            <a:r>
              <a:rPr lang="de-CH" sz="3200" dirty="0">
                <a:solidFill>
                  <a:srgbClr val="FF0000"/>
                </a:solidFill>
              </a:rPr>
              <a:t>R</a:t>
            </a:r>
            <a:r>
              <a:rPr lang="de-CH" sz="3200" dirty="0" smtClean="0">
                <a:solidFill>
                  <a:srgbClr val="FF0000"/>
                </a:solidFill>
              </a:rPr>
              <a:t>esultat einer logischen Operation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188502" y="7060969"/>
            <a:ext cx="11926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/>
              <a:t>r</a:t>
            </a:r>
            <a:r>
              <a:rPr lang="de-CH" sz="3200" dirty="0" err="1" smtClean="0"/>
              <a:t>ot,gruen,blau</a:t>
            </a:r>
            <a:r>
              <a:rPr lang="de-CH" sz="3200" dirty="0" smtClean="0"/>
              <a:t>,…: </a:t>
            </a:r>
            <a:r>
              <a:rPr lang="de-CH" sz="3200" dirty="0" err="1" smtClean="0">
                <a:solidFill>
                  <a:srgbClr val="00B050"/>
                </a:solidFill>
              </a:rPr>
              <a:t>Enumeration</a:t>
            </a:r>
            <a:r>
              <a:rPr lang="de-CH" sz="3200" dirty="0" smtClean="0">
                <a:solidFill>
                  <a:srgbClr val="00B050"/>
                </a:solidFill>
              </a:rPr>
              <a:t> </a:t>
            </a:r>
            <a:r>
              <a:rPr lang="de-CH" sz="3200" dirty="0" smtClean="0">
                <a:solidFill>
                  <a:srgbClr val="FF0000"/>
                </a:solidFill>
              </a:rPr>
              <a:t>/ eine endliche </a:t>
            </a:r>
            <a:r>
              <a:rPr lang="de-CH" sz="3200" dirty="0">
                <a:solidFill>
                  <a:srgbClr val="FF0000"/>
                </a:solidFill>
              </a:rPr>
              <a:t>A</a:t>
            </a:r>
            <a:r>
              <a:rPr lang="de-CH" sz="3200" dirty="0" smtClean="0">
                <a:solidFill>
                  <a:srgbClr val="FF0000"/>
                </a:solidFill>
              </a:rPr>
              <a:t>nzahl Werte/Zustände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323584" y="8220877"/>
            <a:ext cx="1663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Beim programmieren (z.B. Java, C#,…) müssen die Datentypen explizit zugewiesen werden, oder bei Excel, Python,… wird der Datentype impliziert anhand des Wertes  gesetzt!!!!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94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Datenstrukturen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746250" y="1920875"/>
            <a:ext cx="10118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Mehrere Variablen unter einer Variablen zusammengefasst!</a:t>
            </a:r>
            <a:endParaRPr lang="de-CH" sz="3200" dirty="0"/>
          </a:p>
        </p:txBody>
      </p:sp>
      <p:pic>
        <p:nvPicPr>
          <p:cNvPr id="28" name="Grafik 27" descr="workspace - Java - Verwo/src/com/verwo/torque/DescramblerParameters.java - Eclips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7" t="19392" r="42150" b="67684"/>
          <a:stretch/>
        </p:blipFill>
        <p:spPr>
          <a:xfrm>
            <a:off x="10585450" y="3646537"/>
            <a:ext cx="4648200" cy="1447800"/>
          </a:xfrm>
          <a:prstGeom prst="rect">
            <a:avLst/>
          </a:prstGeom>
        </p:spPr>
      </p:pic>
      <p:pic>
        <p:nvPicPr>
          <p:cNvPr id="29" name="Grafik 28" descr="workspace - Java - Verwo/src/com/verwo/torque/DescramblerConfig.java - Eclips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0" t="39117" r="14881" b="57482"/>
          <a:stretch/>
        </p:blipFill>
        <p:spPr>
          <a:xfrm>
            <a:off x="7766050" y="7255749"/>
            <a:ext cx="9144000" cy="381000"/>
          </a:xfrm>
          <a:prstGeom prst="rect">
            <a:avLst/>
          </a:prstGeom>
        </p:spPr>
      </p:pic>
      <p:pic>
        <p:nvPicPr>
          <p:cNvPr id="30" name="Grafik 29" descr="workspace - Java - RothlinLib/src/com/rothlin/graphics/FunctionGraph/FunctionControllerWithExpressionString.java - Eclips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9" t="28234" r="24797" b="60883"/>
          <a:stretch/>
        </p:blipFill>
        <p:spPr>
          <a:xfrm>
            <a:off x="2432050" y="3428979"/>
            <a:ext cx="7315200" cy="1219200"/>
          </a:xfrm>
          <a:prstGeom prst="rect">
            <a:avLst/>
          </a:prstGeom>
        </p:spPr>
      </p:pic>
      <p:pic>
        <p:nvPicPr>
          <p:cNvPr id="31" name="Grafik 30" descr="Javabeginners - Array deklarieren - Mozilla Firefox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29656" r="67964" b="53699"/>
          <a:stretch/>
        </p:blipFill>
        <p:spPr>
          <a:xfrm>
            <a:off x="1517650" y="5571507"/>
            <a:ext cx="4582453" cy="30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7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Aufgabe: Adressliste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007256" y="1673672"/>
            <a:ext cx="58460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r>
              <a:rPr lang="de-CH" sz="2800" dirty="0" smtClean="0"/>
              <a:t>Abgabe heute elektronisch auf Moodle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1628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272</Words>
  <Application>Microsoft Office PowerPoint</Application>
  <PresentationFormat>Benutzerdefiniert</PresentationFormat>
  <Paragraphs>63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Courier New</vt:lpstr>
      <vt:lpstr>Office Theme</vt:lpstr>
      <vt:lpstr>Modul 162</vt:lpstr>
      <vt:lpstr>Von Daten zu Nachrichten und Wissen</vt:lpstr>
      <vt:lpstr>Strukturierte / Unstrukturierte Daten</vt:lpstr>
      <vt:lpstr>Variablen enthalten Daten</vt:lpstr>
      <vt:lpstr>Basis-Datentypen (Einschränkung des Wertebereiches)</vt:lpstr>
      <vt:lpstr>Datenstrukturen</vt:lpstr>
      <vt:lpstr>Aufgabe: Adressliste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114</dc:title>
  <dc:creator>admin</dc:creator>
  <cp:lastModifiedBy>Microsoft-Konto</cp:lastModifiedBy>
  <cp:revision>53</cp:revision>
  <dcterms:created xsi:type="dcterms:W3CDTF">2019-08-16T18:26:59Z</dcterms:created>
  <dcterms:modified xsi:type="dcterms:W3CDTF">2021-09-02T10:26:07Z</dcterms:modified>
</cp:coreProperties>
</file>