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6" r:id="rId2"/>
    <p:sldId id="271" r:id="rId3"/>
    <p:sldId id="257" r:id="rId4"/>
    <p:sldId id="258" r:id="rId5"/>
    <p:sldId id="275" r:id="rId6"/>
    <p:sldId id="277" r:id="rId7"/>
    <p:sldId id="278" r:id="rId8"/>
    <p:sldId id="279" r:id="rId9"/>
    <p:sldId id="280" r:id="rId10"/>
    <p:sldId id="276" r:id="rId11"/>
    <p:sldId id="267" r:id="rId12"/>
    <p:sldId id="274" r:id="rId13"/>
    <p:sldId id="259" r:id="rId14"/>
    <p:sldId id="272" r:id="rId15"/>
    <p:sldId id="268" r:id="rId16"/>
    <p:sldId id="273" r:id="rId17"/>
    <p:sldId id="270" r:id="rId18"/>
    <p:sldId id="260" r:id="rId19"/>
    <p:sldId id="269" r:id="rId20"/>
  </p:sldIdLst>
  <p:sldSz cx="9144000" cy="6858000" type="screen4x3"/>
  <p:notesSz cx="7102475" cy="10233025"/>
  <p:defaultTextStyle>
    <a:defPPr>
      <a:defRPr lang="en-US"/>
    </a:defPPr>
    <a:lvl1pPr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1pPr>
    <a:lvl2pPr marL="4572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2pPr>
    <a:lvl3pPr marL="9144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3pPr>
    <a:lvl4pPr marL="13716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4pPr>
    <a:lvl5pPr marL="1828800" algn="l" rtl="0" eaLnBrk="0" fontAlgn="base" hangingPunct="0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874" autoAdjust="0"/>
  </p:normalViewPr>
  <p:slideViewPr>
    <p:cSldViewPr>
      <p:cViewPr varScale="1">
        <p:scale>
          <a:sx n="59" d="100"/>
          <a:sy n="59" d="100"/>
        </p:scale>
        <p:origin x="1500" y="52"/>
      </p:cViewPr>
      <p:guideLst>
        <p:guide orient="horz" pos="2160"/>
        <p:guide pos="2880"/>
      </p:guideLst>
    </p:cSldViewPr>
  </p:slideViewPr>
  <p:notesTextViewPr>
    <p:cViewPr>
      <p:scale>
        <a:sx n="3" d="2"/>
        <a:sy n="3" d="2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099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4022725" y="0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2052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992188" y="766763"/>
            <a:ext cx="5118100" cy="3838575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rgbClr val="808080"/>
                  </a:outerShdw>
                </a:effectLst>
              </a14:hiddenEffects>
            </a:ext>
            <a:ext uri="{53640926-AAD7-44D8-BBD7-CCE9431645EC}">
              <a14:shadowObscured xmlns:a14="http://schemas.microsoft.com/office/drawing/2010/main" val="1"/>
            </a:ext>
          </a:extLst>
        </p:spPr>
      </p:sp>
      <p:sp>
        <p:nvSpPr>
          <p:cNvPr id="4101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709613" y="4860925"/>
            <a:ext cx="5683250" cy="46053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noProof="0"/>
              <a:t>Click to 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4102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defTabSz="990600" eaLnBrk="1" hangingPunct="1">
              <a:defRPr sz="13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103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4022725" y="9720263"/>
            <a:ext cx="3078163" cy="5111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9057" tIns="49528" rIns="99057" bIns="49528" numCol="1" anchor="b" anchorCtr="0" compatLnSpc="1">
            <a:prstTxWarp prst="textNoShape">
              <a:avLst/>
            </a:prstTxWarp>
          </a:bodyPr>
          <a:lstStyle>
            <a:lvl1pPr algn="r" defTabSz="990600" eaLnBrk="1" hangingPunct="1">
              <a:defRPr sz="1300"/>
            </a:lvl1pPr>
          </a:lstStyle>
          <a:p>
            <a:pPr>
              <a:defRPr/>
            </a:pPr>
            <a:fld id="{2FAF98DB-D5AB-4BD3-840E-90CC577FDF92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728835119"/>
      </p:ext>
    </p:extLst>
  </p:cSld>
  <p:clrMap bg1="lt1" tx1="dk1" bg2="lt2" tx2="dk2" accent1="accent1" accent2="accent2" accent3="accent3" accent4="accent4" accent5="accent5" accent6="accent6" hlink="hlink" folHlink="folHlink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CF38085-023E-410E-8222-B984230A49D1}" type="slidenum">
              <a:rPr lang="en-US" altLang="de-DE" sz="1300" smtClean="0"/>
              <a:pPr>
                <a:spcBef>
                  <a:spcPct val="0"/>
                </a:spcBef>
              </a:pPr>
              <a:t>1</a:t>
            </a:fld>
            <a:endParaRPr lang="en-US" altLang="de-DE" sz="1300"/>
          </a:p>
        </p:txBody>
      </p:sp>
      <p:sp>
        <p:nvSpPr>
          <p:cNvPr id="409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10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7460090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9A81CC74-B8A5-47C8-AE9B-D313434EE85E}" type="slidenum">
              <a:rPr lang="en-US" altLang="de-DE" sz="1300" smtClean="0"/>
              <a:pPr>
                <a:spcBef>
                  <a:spcPct val="0"/>
                </a:spcBef>
              </a:pPr>
              <a:t>16</a:t>
            </a:fld>
            <a:endParaRPr lang="en-US" altLang="de-DE" sz="1300"/>
          </a:p>
        </p:txBody>
      </p:sp>
      <p:sp>
        <p:nvSpPr>
          <p:cNvPr id="2867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867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97952031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C56CB2A7-6FD4-4C6A-86E5-5F8AD76994EE}" type="slidenum">
              <a:rPr lang="en-US" altLang="de-DE" sz="1300" smtClean="0"/>
              <a:pPr>
                <a:spcBef>
                  <a:spcPct val="0"/>
                </a:spcBef>
              </a:pPr>
              <a:t>17</a:t>
            </a:fld>
            <a:endParaRPr lang="en-US" altLang="de-DE" sz="1300"/>
          </a:p>
        </p:txBody>
      </p:sp>
      <p:sp>
        <p:nvSpPr>
          <p:cNvPr id="3072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072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90104735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77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762CF38-4D00-464D-855E-B110ED706CDA}" type="slidenum">
              <a:rPr lang="en-US" altLang="de-DE" sz="1300" smtClean="0"/>
              <a:pPr>
                <a:spcBef>
                  <a:spcPct val="0"/>
                </a:spcBef>
              </a:pPr>
              <a:t>18</a:t>
            </a:fld>
            <a:endParaRPr lang="en-US" altLang="de-DE" sz="1300"/>
          </a:p>
        </p:txBody>
      </p:sp>
      <p:sp>
        <p:nvSpPr>
          <p:cNvPr id="3277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277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7299429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81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690967F-E0F6-4A62-BCC2-80D5B518A30D}" type="slidenum">
              <a:rPr lang="en-US" altLang="de-DE" sz="1300" smtClean="0"/>
              <a:pPr>
                <a:spcBef>
                  <a:spcPct val="0"/>
                </a:spcBef>
              </a:pPr>
              <a:t>19</a:t>
            </a:fld>
            <a:endParaRPr lang="en-US" altLang="de-DE" sz="1300"/>
          </a:p>
        </p:txBody>
      </p:sp>
      <p:sp>
        <p:nvSpPr>
          <p:cNvPr id="3481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3482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4241226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34DF7EEC-AA65-4A65-B13E-B3E460B55D83}" type="slidenum">
              <a:rPr lang="en-US" altLang="de-DE" sz="1300" smtClean="0"/>
              <a:pPr>
                <a:spcBef>
                  <a:spcPct val="0"/>
                </a:spcBef>
              </a:pPr>
              <a:t>2</a:t>
            </a:fld>
            <a:endParaRPr lang="en-US" altLang="de-DE" sz="1300"/>
          </a:p>
        </p:txBody>
      </p:sp>
      <p:sp>
        <p:nvSpPr>
          <p:cNvPr id="614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3662927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4B2246B3-71F9-4CF8-9916-1172AEF86689}" type="slidenum">
              <a:rPr lang="en-US" altLang="de-DE" sz="1300" smtClean="0"/>
              <a:pPr>
                <a:spcBef>
                  <a:spcPct val="0"/>
                </a:spcBef>
              </a:pPr>
              <a:t>3</a:t>
            </a:fld>
            <a:endParaRPr lang="en-US" altLang="de-DE" sz="1300"/>
          </a:p>
        </p:txBody>
      </p:sp>
      <p:sp>
        <p:nvSpPr>
          <p:cNvPr id="819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5577342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2439120-93B5-428D-835D-E2D9370ED09B}" type="slidenum">
              <a:rPr lang="en-US" altLang="de-DE" sz="1300" smtClean="0"/>
              <a:pPr>
                <a:spcBef>
                  <a:spcPct val="0"/>
                </a:spcBef>
              </a:pPr>
              <a:t>4</a:t>
            </a:fld>
            <a:endParaRPr lang="en-US" altLang="de-DE" sz="1300"/>
          </a:p>
        </p:txBody>
      </p:sp>
      <p:sp>
        <p:nvSpPr>
          <p:cNvPr id="1024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320187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D4E2626-3C1E-4B1F-BCEA-3984FAD6B8DA}" type="slidenum">
              <a:rPr lang="en-US" altLang="de-DE" sz="1300" smtClean="0"/>
              <a:pPr>
                <a:spcBef>
                  <a:spcPct val="0"/>
                </a:spcBef>
              </a:pPr>
              <a:t>11</a:t>
            </a:fld>
            <a:endParaRPr lang="en-US" altLang="de-DE" sz="1300"/>
          </a:p>
        </p:txBody>
      </p:sp>
      <p:sp>
        <p:nvSpPr>
          <p:cNvPr id="18435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6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1316927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341DFED-0060-4799-A0E0-BBBE4370EC4B}" type="slidenum">
              <a:rPr lang="en-US" altLang="de-DE" sz="1300" smtClean="0"/>
              <a:pPr>
                <a:spcBef>
                  <a:spcPct val="0"/>
                </a:spcBef>
              </a:pPr>
              <a:t>12</a:t>
            </a:fld>
            <a:endParaRPr lang="en-US" altLang="de-DE" sz="1300"/>
          </a:p>
        </p:txBody>
      </p:sp>
      <p:sp>
        <p:nvSpPr>
          <p:cNvPr id="20483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4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7440623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A1CB47A0-9CA9-440B-826C-75C5CED1F730}" type="slidenum">
              <a:rPr lang="en-US" altLang="de-DE" sz="1300" smtClean="0"/>
              <a:pPr>
                <a:spcBef>
                  <a:spcPct val="0"/>
                </a:spcBef>
              </a:pPr>
              <a:t>13</a:t>
            </a:fld>
            <a:endParaRPr lang="en-US" altLang="de-DE" sz="1300"/>
          </a:p>
        </p:txBody>
      </p:sp>
      <p:sp>
        <p:nvSpPr>
          <p:cNvPr id="22531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2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20499448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FE90D623-E8B5-4D4D-BF67-358A2CFE5625}" type="slidenum">
              <a:rPr lang="en-US" altLang="de-DE" sz="1300" smtClean="0"/>
              <a:pPr>
                <a:spcBef>
                  <a:spcPct val="0"/>
                </a:spcBef>
              </a:pPr>
              <a:t>14</a:t>
            </a:fld>
            <a:endParaRPr lang="en-US" altLang="de-DE" sz="1300"/>
          </a:p>
        </p:txBody>
      </p:sp>
      <p:sp>
        <p:nvSpPr>
          <p:cNvPr id="24579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4580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4191356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>
            <a:lvl1pPr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defTabSz="990600">
              <a:spcBef>
                <a:spcPct val="30000"/>
              </a:spcBef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defTabSz="990600" eaLnBrk="0" fontAlgn="base" hangingPunct="0">
              <a:spcBef>
                <a:spcPct val="30000"/>
              </a:spcBef>
              <a:spcAft>
                <a:spcPct val="0"/>
              </a:spcAft>
              <a:defRPr sz="12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>
              <a:spcBef>
                <a:spcPct val="0"/>
              </a:spcBef>
            </a:pPr>
            <a:fld id="{D6A39829-1759-44D2-8DD7-6C858F53CF3A}" type="slidenum">
              <a:rPr lang="en-US" altLang="de-DE" sz="1300" smtClean="0"/>
              <a:pPr>
                <a:spcBef>
                  <a:spcPct val="0"/>
                </a:spcBef>
              </a:pPr>
              <a:t>15</a:t>
            </a:fld>
            <a:endParaRPr lang="en-US" altLang="de-DE" sz="1300"/>
          </a:p>
        </p:txBody>
      </p:sp>
      <p:sp>
        <p:nvSpPr>
          <p:cNvPr id="2662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6628" name="Rectangle 3"/>
          <p:cNvSpPr>
            <a:spLocks noGrp="1" noChangeArrowheads="1"/>
          </p:cNvSpPr>
          <p:nvPr>
            <p:ph type="body" idx="1"/>
          </p:nvPr>
        </p:nvSpPr>
        <p:spPr>
          <a:noFill/>
        </p:spPr>
        <p:txBody>
          <a:bodyPr/>
          <a:lstStyle/>
          <a:p>
            <a:pPr eaLnBrk="1" hangingPunct="1"/>
            <a:endParaRPr lang="de-CH" altLang="de-DE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46741415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de-DE"/>
              <a:t>Formatvorlage des Untertitelmasters durch Klicken bearbeiten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F60AA94E-5101-4D6F-BDD7-342B81EF13F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1847893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ED2205C-DB6C-46EE-B0D2-A142004F772F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70095190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8D4046A7-3035-4E0B-BB0C-CC955708189F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507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C80EFA6-DDD9-40D3-8BB2-3397BBD3AD83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301419442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94D5751C-B4F9-4806-BF03-A154A274C56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581178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C6C4A3D-8F86-4910-BD69-809C37199C17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67318085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8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9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594B9545-3039-45D3-9442-8E2178069E0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6010128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5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008271ED-6380-4E63-8739-C8A05C1D408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1728188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3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4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15F784A3-7531-47FD-8F42-FDEB32877845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23816276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Textmasterformat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GB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A5DC5247-0638-46A6-B22E-8BB7334D22A4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153591663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de-DE"/>
              <a:t>Titelmasterformat durch Klicken bearbeiten</a:t>
            </a:r>
            <a:endParaRPr lang="en-GB"/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GB" noProof="0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de-DE"/>
              <a:t>Textmasterformat bearbeiten</a:t>
            </a:r>
          </a:p>
        </p:txBody>
      </p:sp>
      <p:sp>
        <p:nvSpPr>
          <p:cNvPr id="5" name="Rectangle 4"/>
          <p:cNvSpPr>
            <a:spLocks noGrp="1" noChangeArrowheads="1"/>
          </p:cNvSpPr>
          <p:nvPr>
            <p:ph type="dt" sz="half" idx="10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6" name="Rectangle 5"/>
          <p:cNvSpPr>
            <a:spLocks noGrp="1" noChangeArrowheads="1"/>
          </p:cNvSpPr>
          <p:nvPr>
            <p:ph type="ftr" sz="quarter" idx="11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7" name="Rectangle 6"/>
          <p:cNvSpPr>
            <a:spLocks noGrp="1" noChangeArrowheads="1"/>
          </p:cNvSpPr>
          <p:nvPr>
            <p:ph type="sldNum" sz="quarter" idx="12"/>
          </p:nvPr>
        </p:nvSpPr>
        <p:spPr>
          <a:ln/>
        </p:spPr>
        <p:txBody>
          <a:bodyPr/>
          <a:lstStyle>
            <a:lvl1pPr>
              <a:defRPr/>
            </a:lvl1pPr>
          </a:lstStyle>
          <a:p>
            <a:pPr>
              <a:defRPr/>
            </a:pPr>
            <a:fld id="{77CB33A9-C138-4688-9AD2-F3EE263018AE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  <p:extLst>
      <p:ext uri="{BB962C8B-B14F-4D97-AF65-F5344CB8AC3E}">
        <p14:creationId xmlns:p14="http://schemas.microsoft.com/office/powerpoint/2010/main" val="267818847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title style</a:t>
            </a:r>
          </a:p>
        </p:txBody>
      </p:sp>
      <p:sp>
        <p:nvSpPr>
          <p:cNvPr id="102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de-DE"/>
              <a:t>Click to edit Master text styles</a:t>
            </a:r>
          </a:p>
          <a:p>
            <a:pPr lvl="1"/>
            <a:r>
              <a:rPr lang="en-US" altLang="de-DE"/>
              <a:t>Second level</a:t>
            </a:r>
          </a:p>
          <a:p>
            <a:pPr lvl="2"/>
            <a:r>
              <a:rPr lang="en-US" altLang="de-DE"/>
              <a:t>Third level</a:t>
            </a:r>
          </a:p>
          <a:p>
            <a:pPr lvl="3"/>
            <a:r>
              <a:rPr lang="en-US" altLang="de-DE"/>
              <a:t>Fourth level</a:t>
            </a:r>
          </a:p>
          <a:p>
            <a:pPr lvl="4"/>
            <a:r>
              <a:rPr lang="en-US" altLang="de-DE"/>
              <a:t>Fifth level</a:t>
            </a:r>
          </a:p>
        </p:txBody>
      </p:sp>
      <p:sp>
        <p:nvSpPr>
          <p:cNvPr id="1028" name="Rectangle 4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 eaLnBrk="1" hangingPunct="1">
              <a:defRPr sz="1400">
                <a:latin typeface="Arial" charset="0"/>
              </a:defRPr>
            </a:lvl1pPr>
          </a:lstStyle>
          <a:p>
            <a:pPr>
              <a:defRPr/>
            </a:pPr>
            <a:endParaRPr lang="en-US"/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eaLnBrk="1" hangingPunct="1">
              <a:defRPr sz="1400"/>
            </a:lvl1pPr>
          </a:lstStyle>
          <a:p>
            <a:pPr>
              <a:defRPr/>
            </a:pPr>
            <a:fld id="{62258BC7-0185-407B-91C3-F715452FC860}" type="slidenum">
              <a:rPr lang="en-US" altLang="de-DE"/>
              <a:pPr>
                <a:defRPr/>
              </a:pPr>
              <a:t>‹Nr.›</a:t>
            </a:fld>
            <a:endParaRPr lang="en-US" altLang="de-DE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jpe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8.jpeg"/><Relationship Id="rId3" Type="http://schemas.openxmlformats.org/officeDocument/2006/relationships/image" Target="../media/image13.jpeg"/><Relationship Id="rId7" Type="http://schemas.openxmlformats.org/officeDocument/2006/relationships/image" Target="../media/image17.jpe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jpeg"/><Relationship Id="rId5" Type="http://schemas.openxmlformats.org/officeDocument/2006/relationships/image" Target="../media/image15.jpeg"/><Relationship Id="rId4" Type="http://schemas.openxmlformats.org/officeDocument/2006/relationships/image" Target="../media/image14.jpeg"/><Relationship Id="rId9" Type="http://schemas.openxmlformats.org/officeDocument/2006/relationships/image" Target="../media/image19.jpe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hyperlink" Target="mailto:Walter@Rothlin.com" TargetMode="External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4" Type="http://schemas.openxmlformats.org/officeDocument/2006/relationships/hyperlink" Target="mailto:Walter@Rothlin.com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e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1196975"/>
            <a:ext cx="7772400" cy="4248249"/>
          </a:xfrm>
        </p:spPr>
        <p:txBody>
          <a:bodyPr/>
          <a:lstStyle/>
          <a:p>
            <a:pPr eaLnBrk="1" hangingPunct="1"/>
            <a:br>
              <a:rPr lang="de-CH" altLang="de-DE" sz="4000" dirty="0"/>
            </a:br>
            <a:r>
              <a:rPr lang="de-CH" altLang="de-DE" sz="4000" dirty="0"/>
              <a:t>Herzlich willkommen!</a:t>
            </a:r>
            <a:br>
              <a:rPr lang="de-CH" altLang="de-DE" sz="4000" dirty="0"/>
            </a:br>
            <a:br>
              <a:rPr lang="de-CH" altLang="de-DE" sz="4000" dirty="0"/>
            </a:br>
            <a:endParaRPr lang="en-US" altLang="de-DE" sz="40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Titel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de-CH" altLang="de-DE"/>
          </a:p>
        </p:txBody>
      </p:sp>
      <p:sp>
        <p:nvSpPr>
          <p:cNvPr id="16387" name="Untertitel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de-CH" altLang="de-DE"/>
          </a:p>
        </p:txBody>
      </p:sp>
      <p:pic>
        <p:nvPicPr>
          <p:cNvPr id="16388" name="Picture 2" descr="Bildergebnis fÃ¼r ruhe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4450" y="473075"/>
            <a:ext cx="9366250" cy="6540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de-CH" altLang="de-DE"/>
              <a:t>Wer bin ich?</a:t>
            </a:r>
            <a:endParaRPr lang="en-US" altLang="de-DE"/>
          </a:p>
        </p:txBody>
      </p:sp>
      <p:sp>
        <p:nvSpPr>
          <p:cNvPr id="27651" name="Text Box 3"/>
          <p:cNvSpPr txBox="1">
            <a:spLocks noChangeArrowheads="1"/>
          </p:cNvSpPr>
          <p:nvPr/>
        </p:nvSpPr>
        <p:spPr bwMode="auto">
          <a:xfrm>
            <a:off x="755650" y="1844675"/>
            <a:ext cx="16192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Walter Rothlin</a:t>
            </a:r>
            <a:endParaRPr lang="en-US" altLang="de-DE" sz="1800"/>
          </a:p>
        </p:txBody>
      </p:sp>
      <p:sp>
        <p:nvSpPr>
          <p:cNvPr id="27652" name="Text Box 4"/>
          <p:cNvSpPr txBox="1">
            <a:spLocks noChangeArrowheads="1"/>
          </p:cNvSpPr>
          <p:nvPr/>
        </p:nvSpPr>
        <p:spPr bwMode="auto">
          <a:xfrm>
            <a:off x="7235825" y="4797425"/>
            <a:ext cx="692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1960</a:t>
            </a:r>
            <a:endParaRPr lang="en-US" altLang="de-DE" sz="1800"/>
          </a:p>
        </p:txBody>
      </p:sp>
      <p:pic>
        <p:nvPicPr>
          <p:cNvPr id="2765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2679165">
            <a:off x="6156325" y="2205038"/>
            <a:ext cx="2657475" cy="1111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54" name="Picture 6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303693">
            <a:off x="1550988" y="4021138"/>
            <a:ext cx="5713412" cy="1044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55" name="Text Box 7"/>
          <p:cNvSpPr txBox="1">
            <a:spLocks noChangeArrowheads="1"/>
          </p:cNvSpPr>
          <p:nvPr/>
        </p:nvSpPr>
        <p:spPr bwMode="auto">
          <a:xfrm>
            <a:off x="2392363" y="3305175"/>
            <a:ext cx="1893887" cy="3698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El. Ing. HTL / FH</a:t>
            </a:r>
            <a:endParaRPr lang="en-US" altLang="de-DE" sz="1800"/>
          </a:p>
        </p:txBody>
      </p:sp>
      <p:sp>
        <p:nvSpPr>
          <p:cNvPr id="27656" name="Text Box 8"/>
          <p:cNvSpPr txBox="1">
            <a:spLocks noChangeArrowheads="1"/>
          </p:cNvSpPr>
          <p:nvPr/>
        </p:nvSpPr>
        <p:spPr bwMode="auto">
          <a:xfrm>
            <a:off x="2555875" y="2492375"/>
            <a:ext cx="25971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NDS Betriebs-Ingenieur</a:t>
            </a:r>
            <a:endParaRPr lang="en-US" altLang="de-DE" sz="1800"/>
          </a:p>
        </p:txBody>
      </p:sp>
      <p:sp>
        <p:nvSpPr>
          <p:cNvPr id="27657" name="Text Box 9"/>
          <p:cNvSpPr txBox="1">
            <a:spLocks noChangeArrowheads="1"/>
          </p:cNvSpPr>
          <p:nvPr/>
        </p:nvSpPr>
        <p:spPr bwMode="auto">
          <a:xfrm>
            <a:off x="4192588" y="5465763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Certified Java Programmer</a:t>
            </a:r>
            <a:endParaRPr lang="en-US" altLang="de-DE" sz="1800"/>
          </a:p>
        </p:txBody>
      </p:sp>
      <p:sp>
        <p:nvSpPr>
          <p:cNvPr id="27658" name="Text Box 10"/>
          <p:cNvSpPr txBox="1">
            <a:spLocks noChangeArrowheads="1"/>
          </p:cNvSpPr>
          <p:nvPr/>
        </p:nvSpPr>
        <p:spPr bwMode="auto">
          <a:xfrm>
            <a:off x="1023938" y="4097338"/>
            <a:ext cx="2914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NDS Software Engineering</a:t>
            </a:r>
            <a:endParaRPr lang="en-US" altLang="de-DE" sz="1800"/>
          </a:p>
        </p:txBody>
      </p:sp>
      <p:pic>
        <p:nvPicPr>
          <p:cNvPr id="27659" name="Pictur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-983372">
            <a:off x="395288" y="2708275"/>
            <a:ext cx="1944687" cy="9636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27660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 rot="339569">
            <a:off x="3419475" y="2997200"/>
            <a:ext cx="3200400" cy="3524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27661" name="Text Box 13"/>
          <p:cNvSpPr txBox="1">
            <a:spLocks noChangeArrowheads="1"/>
          </p:cNvSpPr>
          <p:nvPr/>
        </p:nvSpPr>
        <p:spPr bwMode="auto">
          <a:xfrm>
            <a:off x="879475" y="5537200"/>
            <a:ext cx="2114550" cy="3667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Abteilungsleiter VP</a:t>
            </a:r>
            <a:endParaRPr lang="en-US" altLang="de-DE" sz="1800"/>
          </a:p>
        </p:txBody>
      </p:sp>
      <p:sp>
        <p:nvSpPr>
          <p:cNvPr id="27662" name="Text Box 14"/>
          <p:cNvSpPr txBox="1">
            <a:spLocks noChangeArrowheads="1"/>
          </p:cNvSpPr>
          <p:nvPr/>
        </p:nvSpPr>
        <p:spPr bwMode="auto">
          <a:xfrm rot="1766310">
            <a:off x="5724525" y="1773238"/>
            <a:ext cx="3168650" cy="36671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MAS in Software Engineering</a:t>
            </a:r>
            <a:endParaRPr lang="en-US" altLang="de-DE" sz="180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2765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276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2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2765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2000"/>
                                        <p:tgtEl>
                                          <p:spTgt spid="276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 nodeType="clickPar">
                      <p:stCondLst>
                        <p:cond delay="indefinite"/>
                      </p:stCondLst>
                      <p:childTnLst>
                        <p:par>
                          <p:cTn id="3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2000"/>
                                        <p:tgtEl>
                                          <p:spTgt spid="276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4" fill="hold" nodeType="clickPar">
                      <p:stCondLst>
                        <p:cond delay="indefinite"/>
                      </p:stCondLst>
                      <p:childTnLst>
                        <p:par>
                          <p:cTn id="3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2000"/>
                                        <p:tgtEl>
                                          <p:spTgt spid="2766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 nodeType="clickPar">
                      <p:stCondLst>
                        <p:cond delay="indefinite"/>
                      </p:stCondLst>
                      <p:childTnLst>
                        <p:par>
                          <p:cTn id="4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2000"/>
                                        <p:tgtEl>
                                          <p:spTgt spid="276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4" fill="hold" nodeType="clickPar">
                      <p:stCondLst>
                        <p:cond delay="indefinite"/>
                      </p:stCondLst>
                      <p:childTnLst>
                        <p:par>
                          <p:cTn id="4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46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8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2765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0" fill="hold" nodeType="clickPar">
                      <p:stCondLst>
                        <p:cond delay="indefinite"/>
                      </p:stCondLst>
                      <p:childTnLst>
                        <p:par>
                          <p:cTn id="5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2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4" dur="2000"/>
                                        <p:tgtEl>
                                          <p:spTgt spid="276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 nodeType="clickPar">
                      <p:stCondLst>
                        <p:cond delay="indefinite"/>
                      </p:stCondLst>
                      <p:childTnLst>
                        <p:par>
                          <p:cTn id="5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59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0" dur="500" fill="hold"/>
                                        <p:tgtEl>
                                          <p:spTgt spid="27654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 nodeType="clickPar">
                      <p:stCondLst>
                        <p:cond delay="indefinite"/>
                      </p:stCondLst>
                      <p:childTnLst>
                        <p:par>
                          <p:cTn id="6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6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6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5" dur="2000"/>
                                        <p:tgtEl>
                                          <p:spTgt spid="276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651" grpId="0"/>
      <p:bldP spid="27652" grpId="0"/>
      <p:bldP spid="27655" grpId="0"/>
      <p:bldP spid="27656" grpId="0"/>
      <p:bldP spid="27657" grpId="0"/>
      <p:bldP spid="27658" grpId="0"/>
      <p:bldP spid="27661" grpId="0"/>
      <p:bldP spid="276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endParaRPr lang="de-CH" altLang="de-DE"/>
          </a:p>
        </p:txBody>
      </p:sp>
      <p:pic>
        <p:nvPicPr>
          <p:cNvPr id="7173" name="Picture 5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" y="381000"/>
            <a:ext cx="8128000" cy="6096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06" name="Picture 14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738" y="3486150"/>
            <a:ext cx="2528887" cy="33718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31" name="Picture 15" descr="S5000362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19250" y="0"/>
            <a:ext cx="4824413" cy="3619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9226" name="Picture 10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10300" y="2946400"/>
            <a:ext cx="2933700" cy="39116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8" name="Picture 12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6468" y="4131461"/>
            <a:ext cx="6732364" cy="505150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9" name="Picture 13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80000" y="0"/>
            <a:ext cx="4064000" cy="3048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5" name="Picture 9"/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681538" y="1196975"/>
            <a:ext cx="2430462" cy="32400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pic>
        <p:nvPicPr>
          <p:cNvPr id="9227" name="Picture 11"/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2609850" cy="34798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23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 nodeType="clickPar">
                      <p:stCondLst>
                        <p:cond delay="indefinite"/>
                      </p:stCondLst>
                      <p:childTnLst>
                        <p:par>
                          <p:cTn id="1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 nodeType="clickPar">
                      <p:stCondLst>
                        <p:cond delay="indefinite"/>
                      </p:stCondLst>
                      <p:childTnLst>
                        <p:par>
                          <p:cTn id="2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922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 nodeType="clickPar">
                      <p:stCondLst>
                        <p:cond delay="indefinite"/>
                      </p:stCondLst>
                      <p:childTnLst>
                        <p:par>
                          <p:cTn id="2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922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de-CH" altLang="de-DE"/>
              <a:t>Wer sind Sie?</a:t>
            </a:r>
            <a:endParaRPr lang="en-US" altLang="de-DE"/>
          </a:p>
        </p:txBody>
      </p:sp>
      <p:sp>
        <p:nvSpPr>
          <p:cNvPr id="23555" name="Text Box 3"/>
          <p:cNvSpPr txBox="1">
            <a:spLocks noChangeArrowheads="1"/>
          </p:cNvSpPr>
          <p:nvPr/>
        </p:nvSpPr>
        <p:spPr bwMode="auto">
          <a:xfrm>
            <a:off x="179388" y="2060575"/>
            <a:ext cx="8964612" cy="308451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de-CH" altLang="de-DE" sz="2800">
                <a:sym typeface="Wingdings" panose="05000000000000000000" pitchFamily="2" charset="2"/>
              </a:rPr>
              <a:t>Auf eine ppt-Seite (in PDF) und via e-mail an mich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de-CH" altLang="de-DE" sz="2800"/>
              <a:t>Senden an: </a:t>
            </a:r>
            <a:r>
              <a:rPr lang="de-CH" altLang="de-DE" sz="2800">
                <a:hlinkClick r:id="rId3"/>
              </a:rPr>
              <a:t>Walter@Rothlin.com</a:t>
            </a:r>
            <a:endParaRPr lang="de-CH" altLang="de-DE" sz="2800"/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de-CH" altLang="de-DE" sz="2800"/>
              <a:t>Subject: Steckbrief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de-CH" altLang="de-DE" sz="2800"/>
              <a:t>Attachment: Vorname_Nachname.pdf / ppt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de-CH" altLang="de-DE" sz="2800"/>
              <a:t>Termin: Sonntagmorgen 18.4.10 / 0800</a:t>
            </a:r>
            <a:endParaRPr lang="en-US" altLang="de-DE" sz="2800"/>
          </a:p>
        </p:txBody>
      </p:sp>
    </p:spTree>
  </p:cSld>
  <p:clrMapOvr>
    <a:masterClrMapping/>
  </p:clrMapOvr>
  <p:transition spd="slow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en-US" altLang="de-DE" sz="4000"/>
              <a:t>What I would like to have from you!</a:t>
            </a:r>
          </a:p>
        </p:txBody>
      </p:sp>
      <p:sp>
        <p:nvSpPr>
          <p:cNvPr id="25603" name="Text Box 3"/>
          <p:cNvSpPr txBox="1">
            <a:spLocks noChangeArrowheads="1"/>
          </p:cNvSpPr>
          <p:nvPr/>
        </p:nvSpPr>
        <p:spPr bwMode="auto">
          <a:xfrm>
            <a:off x="179388" y="1557338"/>
            <a:ext cx="8964612" cy="522128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 sz="2800">
                <a:sym typeface="Wingdings" panose="05000000000000000000" pitchFamily="2" charset="2"/>
              </a:rPr>
              <a:t>MyProfile on the Intranet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 sz="2800">
                <a:sym typeface="Wingdings" panose="05000000000000000000" pitchFamily="2" charset="2"/>
              </a:rPr>
              <a:t>Picture enablen</a:t>
            </a:r>
          </a:p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 sz="2800">
                <a:sym typeface="Wingdings" panose="05000000000000000000" pitchFamily="2" charset="2"/>
              </a:rPr>
              <a:t>Request for some details about you (tell me what is really confidential)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>
                <a:sym typeface="Wingdings" panose="05000000000000000000" pitchFamily="2" charset="2"/>
              </a:rPr>
              <a:t>Private phone no, e-mail, address, emergency contact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>
                <a:sym typeface="Wingdings" panose="05000000000000000000" pitchFamily="2" charset="2"/>
              </a:rPr>
              <a:t> Name of partner, kids, dogs,..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>
                <a:sym typeface="Wingdings" panose="05000000000000000000" pitchFamily="2" charset="2"/>
              </a:rPr>
              <a:t> Date and place of birth</a:t>
            </a:r>
          </a:p>
          <a:p>
            <a:pPr lvl="1" eaLnBrk="1" hangingPunct="1">
              <a:spcBef>
                <a:spcPct val="50000"/>
              </a:spcBef>
              <a:buFont typeface="Wingdings" panose="05000000000000000000" pitchFamily="2" charset="2"/>
              <a:buChar char="è"/>
            </a:pPr>
            <a:r>
              <a:rPr lang="en-US" altLang="de-DE">
                <a:sym typeface="Wingdings" panose="05000000000000000000" pitchFamily="2" charset="2"/>
              </a:rPr>
              <a:t> Things I should know!</a:t>
            </a:r>
            <a:endParaRPr lang="en-US" altLang="de-DE"/>
          </a:p>
        </p:txBody>
      </p:sp>
    </p:spTree>
  </p:cSld>
  <p:clrMapOvr>
    <a:masterClrMapping/>
  </p:clrMapOvr>
  <p:transition spd="slow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en-US" altLang="de-DE"/>
              <a:t>Walter Rothlin</a:t>
            </a:r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07950" y="1916113"/>
            <a:ext cx="3384550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/>
              <a:t>Ausbildung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El. Ing HTL / FH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NDS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NDS Betriebs-Ingenieur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Certified Java Programmer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Master in Software Engineering</a:t>
            </a:r>
            <a:endParaRPr lang="en-US" altLang="de-DE" sz="1800"/>
          </a:p>
        </p:txBody>
      </p:sp>
      <p:sp>
        <p:nvSpPr>
          <p:cNvPr id="39940" name="Text Box 4"/>
          <p:cNvSpPr txBox="1">
            <a:spLocks noChangeArrowheads="1"/>
          </p:cNvSpPr>
          <p:nvPr/>
        </p:nvSpPr>
        <p:spPr bwMode="auto">
          <a:xfrm>
            <a:off x="179388" y="908050"/>
            <a:ext cx="2889250" cy="91598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/>
              <a:t>Familie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Verheiratet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2 Söhne (10 und 14 jährig)</a:t>
            </a:r>
            <a:endParaRPr lang="en-US" altLang="de-DE" sz="1800"/>
          </a:p>
        </p:txBody>
      </p:sp>
      <p:sp>
        <p:nvSpPr>
          <p:cNvPr id="39941" name="Text Box 5"/>
          <p:cNvSpPr txBox="1">
            <a:spLocks noChangeArrowheads="1"/>
          </p:cNvSpPr>
          <p:nvPr/>
        </p:nvSpPr>
        <p:spPr bwMode="auto">
          <a:xfrm>
            <a:off x="1979613" y="5445125"/>
            <a:ext cx="6864350" cy="11906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/>
              <a:t>Anstellung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Credit-Suisse, Vize-Direktor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Globale Verantwortung für Handelssystem im MM und FX Bereich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Mehrjährige Auslanderfahrung (New York, London)</a:t>
            </a:r>
            <a:endParaRPr lang="en-US" altLang="de-DE" sz="1800"/>
          </a:p>
        </p:txBody>
      </p:sp>
      <p:sp>
        <p:nvSpPr>
          <p:cNvPr id="39942" name="Text Box 6"/>
          <p:cNvSpPr txBox="1">
            <a:spLocks noChangeArrowheads="1"/>
          </p:cNvSpPr>
          <p:nvPr/>
        </p:nvSpPr>
        <p:spPr bwMode="auto">
          <a:xfrm>
            <a:off x="174625" y="3860800"/>
            <a:ext cx="4181475" cy="244157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/>
              <a:t>Freizeit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Familie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Sport 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000"/>
              <a:t>(Klettern, Biken, Joggen, Skitouren, Snowboard, Tauchen, Deltasegeln)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Lastwagen fahren</a:t>
            </a:r>
            <a:endParaRPr lang="de-CH" altLang="de-DE" sz="100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Politik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Militär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Werken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Dozent</a:t>
            </a:r>
          </a:p>
        </p:txBody>
      </p:sp>
      <p:sp>
        <p:nvSpPr>
          <p:cNvPr id="39943" name="Text Box 7"/>
          <p:cNvSpPr txBox="1">
            <a:spLocks noChangeArrowheads="1"/>
          </p:cNvSpPr>
          <p:nvPr/>
        </p:nvSpPr>
        <p:spPr bwMode="auto">
          <a:xfrm>
            <a:off x="3635375" y="1341438"/>
            <a:ext cx="30321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/>
              <a:t>Details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Peterliwiese 33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CH-8855 Wangen SZ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P: 055 460 14 40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M: 079 702 95 93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e-mail: Walter@Rothlin.com</a:t>
            </a:r>
          </a:p>
        </p:txBody>
      </p:sp>
      <p:pic>
        <p:nvPicPr>
          <p:cNvPr id="27656" name="Picture 8" descr="Walter_Roth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025" y="1341438"/>
            <a:ext cx="18637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ransition spd="slow"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99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99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99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99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9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399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9939" grpId="0"/>
      <p:bldP spid="39940" grpId="0"/>
      <p:bldP spid="39941" grpId="0"/>
      <p:bldP spid="39942" grpId="0"/>
      <p:bldP spid="39943" grpId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de-CH" altLang="de-DE"/>
              <a:t>Semesterprogramm</a:t>
            </a:r>
            <a:endParaRPr lang="en-US" altLang="de-DE"/>
          </a:p>
        </p:txBody>
      </p:sp>
      <p:sp>
        <p:nvSpPr>
          <p:cNvPr id="29699" name="Text Box 3"/>
          <p:cNvSpPr txBox="1">
            <a:spLocks noChangeArrowheads="1"/>
          </p:cNvSpPr>
          <p:nvPr/>
        </p:nvSpPr>
        <p:spPr bwMode="auto">
          <a:xfrm>
            <a:off x="179388" y="2060575"/>
            <a:ext cx="8964612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CH" altLang="de-DE" sz="2800"/>
              <a:t> Themen</a:t>
            </a:r>
          </a:p>
          <a:p>
            <a:pPr eaLnBrk="1" hangingPunct="1">
              <a:spcBef>
                <a:spcPct val="50000"/>
              </a:spcBef>
            </a:pPr>
            <a:r>
              <a:rPr lang="de-CH" altLang="de-DE" sz="2800"/>
              <a:t> Fragezeichen?????</a:t>
            </a:r>
          </a:p>
          <a:p>
            <a:pPr eaLnBrk="1" hangingPunct="1">
              <a:spcBef>
                <a:spcPct val="50000"/>
              </a:spcBef>
            </a:pPr>
            <a:r>
              <a:rPr lang="de-CH" altLang="de-DE" sz="2800"/>
              <a:t> Bewertung</a:t>
            </a:r>
          </a:p>
          <a:p>
            <a:pPr eaLnBrk="1" hangingPunct="1">
              <a:spcBef>
                <a:spcPct val="50000"/>
              </a:spcBef>
            </a:pPr>
            <a:r>
              <a:rPr lang="de-CH" altLang="de-DE" sz="2800"/>
              <a:t> Administration (Entschuldigen, Adieu sagen)</a:t>
            </a:r>
            <a:endParaRPr lang="en-US" altLang="de-DE" sz="2800"/>
          </a:p>
        </p:txBody>
      </p:sp>
    </p:spTree>
  </p:cSld>
  <p:clrMapOvr>
    <a:masterClrMapping/>
  </p:clrMapOvr>
  <p:transition spd="slow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46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de-CH" altLang="de-DE"/>
              <a:t>Wer sind Sie?</a:t>
            </a:r>
            <a:endParaRPr lang="en-US" altLang="de-DE"/>
          </a:p>
        </p:txBody>
      </p:sp>
      <p:sp>
        <p:nvSpPr>
          <p:cNvPr id="31747" name="Text Box 14"/>
          <p:cNvSpPr txBox="1">
            <a:spLocks noChangeArrowheads="1"/>
          </p:cNvSpPr>
          <p:nvPr/>
        </p:nvSpPr>
        <p:spPr bwMode="auto">
          <a:xfrm>
            <a:off x="179388" y="2060575"/>
            <a:ext cx="8964612" cy="24431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</a:pPr>
            <a:r>
              <a:rPr lang="de-CH" altLang="de-DE" sz="2800"/>
              <a:t> Name, Wohnort, e-mail, Natel, Bild</a:t>
            </a:r>
          </a:p>
          <a:p>
            <a:pPr eaLnBrk="1" hangingPunct="1">
              <a:spcBef>
                <a:spcPct val="50000"/>
              </a:spcBef>
            </a:pPr>
            <a:r>
              <a:rPr lang="de-CH" altLang="de-DE" sz="2800"/>
              <a:t> Ausbildung / Beruf</a:t>
            </a:r>
          </a:p>
          <a:p>
            <a:pPr eaLnBrk="1" hangingPunct="1">
              <a:spcBef>
                <a:spcPct val="50000"/>
              </a:spcBef>
            </a:pPr>
            <a:r>
              <a:rPr lang="de-CH" altLang="de-DE" sz="2800"/>
              <a:t> Hobbies / Freizeit</a:t>
            </a:r>
          </a:p>
          <a:p>
            <a:pPr eaLnBrk="1" hangingPunct="1">
              <a:spcBef>
                <a:spcPct val="50000"/>
              </a:spcBef>
            </a:pPr>
            <a:r>
              <a:rPr lang="de-CH" altLang="de-DE" sz="2800"/>
              <a:t> Zukunftspläne</a:t>
            </a:r>
            <a:endParaRPr lang="en-US" altLang="de-DE" sz="2800"/>
          </a:p>
        </p:txBody>
      </p:sp>
    </p:spTree>
  </p:cSld>
  <p:clrMapOvr>
    <a:masterClrMapping/>
  </p:clrMapOvr>
  <p:transition spd="slow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9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de-CH" altLang="de-DE"/>
              <a:t>Erwartungen?</a:t>
            </a:r>
            <a:endParaRPr lang="en-US" altLang="de-DE"/>
          </a:p>
        </p:txBody>
      </p:sp>
      <p:sp>
        <p:nvSpPr>
          <p:cNvPr id="33795" name="Text Box 3"/>
          <p:cNvSpPr txBox="1">
            <a:spLocks noChangeArrowheads="1"/>
          </p:cNvSpPr>
          <p:nvPr/>
        </p:nvSpPr>
        <p:spPr bwMode="auto">
          <a:xfrm>
            <a:off x="179388" y="2060575"/>
            <a:ext cx="8964612" cy="15875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 typeface="Wingdings" panose="05000000000000000000" pitchFamily="2" charset="2"/>
              <a:buNone/>
            </a:pPr>
            <a:r>
              <a:rPr lang="de-CH" altLang="de-DE" sz="2800"/>
              <a:t>Erwartungen an „Informatik Betriebsökonomie“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CH" altLang="de-DE" sz="2800"/>
              <a:t> </a:t>
            </a:r>
            <a:r>
              <a:rPr lang="de-CH" altLang="de-DE" sz="2800">
                <a:sym typeface="Wingdings" panose="05000000000000000000" pitchFamily="2" charset="2"/>
              </a:rPr>
              <a:t> 2 Erwartungen auf 2 Karten schreiben (4er Gruppen) </a:t>
            </a:r>
            <a:endParaRPr lang="en-US" altLang="de-DE" sz="2800"/>
          </a:p>
        </p:txBody>
      </p:sp>
    </p:spTree>
  </p:cSld>
  <p:clrMapOvr>
    <a:masterClrMapping/>
  </p:clrMapOvr>
  <p:transition spd="slow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en-US" altLang="de-DE"/>
              <a:t>Walter Rothlin</a:t>
            </a:r>
          </a:p>
        </p:txBody>
      </p:sp>
      <p:sp>
        <p:nvSpPr>
          <p:cNvPr id="35848" name="Text Box 8"/>
          <p:cNvSpPr txBox="1">
            <a:spLocks noChangeArrowheads="1"/>
          </p:cNvSpPr>
          <p:nvPr/>
        </p:nvSpPr>
        <p:spPr bwMode="auto">
          <a:xfrm>
            <a:off x="67678" y="1228726"/>
            <a:ext cx="4464050" cy="2032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 dirty="0"/>
              <a:t>Ausbildung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 err="1"/>
              <a:t>El</a:t>
            </a:r>
            <a:r>
              <a:rPr lang="de-CH" altLang="de-DE" sz="1800" dirty="0"/>
              <a:t>. Ing HTL / FH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NDS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NDS Betriebs-Ingenieur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Certified Java </a:t>
            </a:r>
            <a:r>
              <a:rPr lang="de-CH" altLang="de-DE" sz="1800" dirty="0" err="1"/>
              <a:t>Programmer</a:t>
            </a:r>
            <a:endParaRPr lang="de-CH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Master in Software Engineering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PHZH BK, HF, CAS </a:t>
            </a:r>
            <a:r>
              <a:rPr lang="de-CH" altLang="de-DE" sz="1800" dirty="0" err="1"/>
              <a:t>Hochschulditaktik</a:t>
            </a:r>
            <a:endParaRPr lang="en-US" altLang="de-DE" sz="1800" dirty="0"/>
          </a:p>
        </p:txBody>
      </p:sp>
      <p:sp>
        <p:nvSpPr>
          <p:cNvPr id="35857" name="Text Box 17"/>
          <p:cNvSpPr txBox="1">
            <a:spLocks noChangeArrowheads="1"/>
          </p:cNvSpPr>
          <p:nvPr/>
        </p:nvSpPr>
        <p:spPr bwMode="auto">
          <a:xfrm>
            <a:off x="2191566" y="5304208"/>
            <a:ext cx="6712222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 dirty="0"/>
              <a:t>Anstellung / Funktionen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/>
              <a:t>Berufsschullehrer</a:t>
            </a:r>
            <a:r>
              <a:rPr lang="en-US" altLang="de-DE" sz="1800" dirty="0"/>
              <a:t> </a:t>
            </a:r>
            <a:r>
              <a:rPr lang="en-US" altLang="de-DE" sz="1800" dirty="0" err="1"/>
              <a:t>mbA</a:t>
            </a:r>
            <a:r>
              <a:rPr lang="en-US" altLang="de-DE" sz="1800" dirty="0"/>
              <a:t> an BZU (</a:t>
            </a:r>
            <a:r>
              <a:rPr lang="en-US" altLang="de-DE" sz="1800" dirty="0" err="1"/>
              <a:t>IoT</a:t>
            </a:r>
            <a:r>
              <a:rPr lang="en-US" altLang="de-DE" sz="1800" dirty="0"/>
              <a:t>, Python, </a:t>
            </a:r>
            <a:r>
              <a:rPr lang="en-US" altLang="de-DE" sz="1800" dirty="0" err="1"/>
              <a:t>MySql</a:t>
            </a:r>
            <a:r>
              <a:rPr lang="en-US" altLang="de-DE" sz="1800" dirty="0"/>
              <a:t>, </a:t>
            </a:r>
            <a:r>
              <a:rPr lang="en-US" altLang="de-DE" sz="1800" dirty="0" err="1"/>
              <a:t>Rpi</a:t>
            </a:r>
            <a:r>
              <a:rPr lang="en-US" altLang="de-DE" sz="1800" dirty="0"/>
              <a:t>, REST)</a:t>
            </a:r>
          </a:p>
          <a:p>
            <a:pPr eaLnBrk="1" hangingPunct="1">
              <a:spcBef>
                <a:spcPct val="0"/>
              </a:spcBef>
              <a:buNone/>
            </a:pPr>
            <a:r>
              <a:rPr lang="en-US" altLang="de-DE" sz="1800" dirty="0" err="1"/>
              <a:t>Dozent</a:t>
            </a:r>
            <a:r>
              <a:rPr lang="en-US" altLang="de-DE" sz="1800" dirty="0"/>
              <a:t> HBU (HF)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/>
              <a:t>Dozent</a:t>
            </a:r>
            <a:r>
              <a:rPr lang="en-US" altLang="de-DE" sz="1800" dirty="0"/>
              <a:t> HWZ (FH)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/>
              <a:t>Hauptexperte</a:t>
            </a:r>
            <a:r>
              <a:rPr lang="en-US" altLang="de-DE" sz="1800" dirty="0"/>
              <a:t> PK19 </a:t>
            </a:r>
            <a:r>
              <a:rPr lang="en-US" altLang="de-DE" sz="1800" dirty="0" err="1"/>
              <a:t>Applikations-Entwicklung</a:t>
            </a:r>
            <a:endParaRPr lang="de-CH" altLang="de-DE" sz="1800" dirty="0"/>
          </a:p>
        </p:txBody>
      </p:sp>
      <p:sp>
        <p:nvSpPr>
          <p:cNvPr id="35858" name="Text Box 18"/>
          <p:cNvSpPr txBox="1">
            <a:spLocks noChangeArrowheads="1"/>
          </p:cNvSpPr>
          <p:nvPr/>
        </p:nvSpPr>
        <p:spPr bwMode="auto">
          <a:xfrm>
            <a:off x="72323" y="3411389"/>
            <a:ext cx="2018501" cy="20313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 dirty="0"/>
              <a:t>Freizeit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Familie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Sport </a:t>
            </a:r>
            <a:r>
              <a:rPr lang="de-CH" altLang="de-DE" sz="1000" dirty="0"/>
              <a:t>(Outdoor)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/>
              <a:t>Lastwagen</a:t>
            </a:r>
            <a:r>
              <a:rPr lang="en-US" altLang="de-DE" sz="1800" dirty="0"/>
              <a:t> </a:t>
            </a:r>
            <a:r>
              <a:rPr lang="en-US" altLang="de-DE" sz="1800" dirty="0" err="1"/>
              <a:t>fahren</a:t>
            </a:r>
            <a:endParaRPr lang="de-CH" altLang="de-DE" sz="10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 err="1"/>
              <a:t>Politik</a:t>
            </a:r>
            <a:endParaRPr lang="en-US" altLang="de-DE" sz="1800" dirty="0"/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/>
              <a:t>(</a:t>
            </a:r>
            <a:r>
              <a:rPr lang="en-US" altLang="de-DE" sz="1800" dirty="0" err="1"/>
              <a:t>Militär</a:t>
            </a:r>
            <a:r>
              <a:rPr lang="en-US" altLang="de-DE" sz="1800" dirty="0"/>
              <a:t>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/>
              <a:t>Werken</a:t>
            </a:r>
            <a:endParaRPr lang="en-US" altLang="de-DE" sz="1800" dirty="0"/>
          </a:p>
        </p:txBody>
      </p:sp>
      <p:sp>
        <p:nvSpPr>
          <p:cNvPr id="35859" name="Text Box 19"/>
          <p:cNvSpPr txBox="1">
            <a:spLocks noChangeArrowheads="1"/>
          </p:cNvSpPr>
          <p:nvPr/>
        </p:nvSpPr>
        <p:spPr bwMode="auto">
          <a:xfrm>
            <a:off x="4363344" y="1840630"/>
            <a:ext cx="3032125" cy="17399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 dirty="0"/>
              <a:t>Details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/>
              <a:t>Peterliwiese 33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/>
              <a:t>CH-8855 Wangen SZ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/>
              <a:t>P: 055 460 14 40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/>
              <a:t>M: 079 368 94 22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en-US" altLang="de-DE" sz="1800" dirty="0"/>
              <a:t>e-mail: Walter@Rothlin.com</a:t>
            </a:r>
          </a:p>
        </p:txBody>
      </p:sp>
      <p:pic>
        <p:nvPicPr>
          <p:cNvPr id="5127" name="Picture 20" descr="Walter_Rothlin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04248" y="740832"/>
            <a:ext cx="1863725" cy="24479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8" name="Text Box 17"/>
          <p:cNvSpPr txBox="1">
            <a:spLocks noChangeArrowheads="1"/>
          </p:cNvSpPr>
          <p:nvPr/>
        </p:nvSpPr>
        <p:spPr bwMode="auto">
          <a:xfrm>
            <a:off x="2191566" y="3687949"/>
            <a:ext cx="6917343" cy="147732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u="sng" dirty="0"/>
              <a:t>Erfahrungen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 err="1"/>
              <a:t>Credit</a:t>
            </a:r>
            <a:r>
              <a:rPr lang="de-CH" altLang="de-DE" sz="1800" dirty="0"/>
              <a:t>-Suisse, Vize-Direktor (Pensionär)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Leiter Entwicklungsabteilung (</a:t>
            </a:r>
            <a:r>
              <a:rPr lang="de-CH" altLang="de-DE" sz="1800" dirty="0" err="1"/>
              <a:t>ca</a:t>
            </a:r>
            <a:r>
              <a:rPr lang="de-CH" altLang="de-DE" sz="1800" dirty="0"/>
              <a:t> 25 SW-Entwickler)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Globale Verantwortung für Handelssystem im MM und FX Bereich</a:t>
            </a:r>
          </a:p>
          <a:p>
            <a:pPr eaLnBrk="1" hangingPunct="1">
              <a:spcBef>
                <a:spcPct val="0"/>
              </a:spcBef>
              <a:buFontTx/>
              <a:buNone/>
            </a:pPr>
            <a:r>
              <a:rPr lang="de-CH" altLang="de-DE" sz="1800" dirty="0"/>
              <a:t>Mehrjährige Auslanderfahrung (New York, London)</a:t>
            </a:r>
            <a:endParaRPr lang="en-US" altLang="de-DE" sz="1800"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2000"/>
                                        <p:tgtEl>
                                          <p:spTgt spid="358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2000"/>
                                        <p:tgtEl>
                                          <p:spTgt spid="358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2000"/>
                                        <p:tgtEl>
                                          <p:spTgt spid="3585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8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2000"/>
                                        <p:tgtEl>
                                          <p:spTgt spid="3585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20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5848" grpId="0"/>
      <p:bldP spid="35857" grpId="0"/>
      <p:bldP spid="35858" grpId="0"/>
      <p:bldP spid="35859" grpId="0"/>
      <p:bldP spid="8" grpId="0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ctrTitle"/>
          </p:nvPr>
        </p:nvSpPr>
        <p:spPr>
          <a:xfrm>
            <a:off x="611188" y="333375"/>
            <a:ext cx="7772400" cy="1008063"/>
          </a:xfrm>
        </p:spPr>
        <p:txBody>
          <a:bodyPr/>
          <a:lstStyle/>
          <a:p>
            <a:pPr eaLnBrk="1" hangingPunct="1"/>
            <a:r>
              <a:rPr lang="de-CH" altLang="de-DE"/>
              <a:t>Wer bin ich?</a:t>
            </a:r>
            <a:endParaRPr lang="en-US" altLang="de-DE"/>
          </a:p>
        </p:txBody>
      </p:sp>
      <p:pic>
        <p:nvPicPr>
          <p:cNvPr id="3077" name="Picture 5" descr="PCMap_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0550" y="381000"/>
            <a:ext cx="7962900" cy="6096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078" name="Text Box 6"/>
          <p:cNvSpPr txBox="1">
            <a:spLocks noChangeArrowheads="1"/>
          </p:cNvSpPr>
          <p:nvPr/>
        </p:nvSpPr>
        <p:spPr bwMode="auto">
          <a:xfrm>
            <a:off x="1258888" y="908050"/>
            <a:ext cx="5689600" cy="2774950"/>
          </a:xfrm>
          <a:prstGeom prst="rect">
            <a:avLst/>
          </a:prstGeom>
          <a:solidFill>
            <a:schemeClr val="bg1">
              <a:alpha val="54901"/>
            </a:schemeClr>
          </a:solidFill>
          <a:ln>
            <a:noFill/>
          </a:ln>
          <a:effectLst/>
          <a:extLs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>
            <a:spAutoFit/>
          </a:bodyPr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CH" altLang="de-DE"/>
              <a:t>Peterliwiese 33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CH" altLang="de-DE"/>
              <a:t>8855 Wangen</a:t>
            </a:r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CH" altLang="de-DE">
                <a:hlinkClick r:id="rId4"/>
              </a:rPr>
              <a:t>Walter@Rothlin.com</a:t>
            </a:r>
            <a:endParaRPr lang="de-CH" altLang="de-DE"/>
          </a:p>
          <a:p>
            <a:pPr eaLnBrk="1" hangingPunct="1">
              <a:spcBef>
                <a:spcPct val="50000"/>
              </a:spcBef>
              <a:buFontTx/>
              <a:buNone/>
            </a:pPr>
            <a:r>
              <a:rPr lang="de-CH" altLang="de-DE"/>
              <a:t>079 368 94 22</a:t>
            </a:r>
            <a:endParaRPr lang="en-US" altLang="de-DE"/>
          </a:p>
        </p:txBody>
      </p:sp>
      <p:sp>
        <p:nvSpPr>
          <p:cNvPr id="3079" name="Oval 7"/>
          <p:cNvSpPr>
            <a:spLocks noChangeArrowheads="1"/>
          </p:cNvSpPr>
          <p:nvPr/>
        </p:nvSpPr>
        <p:spPr bwMode="auto">
          <a:xfrm>
            <a:off x="5076825" y="4868863"/>
            <a:ext cx="574675" cy="647700"/>
          </a:xfrm>
          <a:prstGeom prst="ellipse">
            <a:avLst/>
          </a:prstGeom>
          <a:noFill/>
          <a:ln w="34925">
            <a:solidFill>
              <a:srgbClr val="FF0000"/>
            </a:solidFill>
            <a:round/>
            <a:headEnd/>
            <a:tailEnd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none" anchor="ctr"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spcBef>
                <a:spcPct val="0"/>
              </a:spcBef>
              <a:buFontTx/>
              <a:buNone/>
            </a:pPr>
            <a:endParaRPr lang="en-GB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 nodeType="clickPar">
                      <p:stCondLst>
                        <p:cond delay="indefinite"/>
                      </p:stCondLst>
                      <p:childTnLst>
                        <p:par>
                          <p:cTn id="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1" dur="3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2" dur="3000" fill="hold"/>
                                        <p:tgtEl>
                                          <p:spTgt spid="307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3" dur="3000"/>
                                        <p:tgtEl>
                                          <p:spTgt spid="307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8" dur="3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9" dur="3000" fill="hold"/>
                                        <p:tgtEl>
                                          <p:spTgt spid="307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078" grpId="0" animBg="1"/>
      <p:bldP spid="3079" grpId="0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218" name="Grafik 1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381000"/>
            <a:ext cx="9144000" cy="62166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7174" name="AutoShape 6"/>
          <p:cNvSpPr>
            <a:spLocks noChangeArrowheads="1"/>
          </p:cNvSpPr>
          <p:nvPr/>
        </p:nvSpPr>
        <p:spPr bwMode="auto">
          <a:xfrm>
            <a:off x="2319338" y="1798638"/>
            <a:ext cx="1728787" cy="503237"/>
          </a:xfrm>
          <a:prstGeom prst="cloudCallout">
            <a:avLst>
              <a:gd name="adj1" fmla="val 66347"/>
              <a:gd name="adj2" fmla="val 171764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Claudia</a:t>
            </a:r>
            <a:endParaRPr lang="en-US" altLang="de-DE" sz="1800"/>
          </a:p>
        </p:txBody>
      </p:sp>
      <p:sp>
        <p:nvSpPr>
          <p:cNvPr id="7175" name="AutoShape 7"/>
          <p:cNvSpPr>
            <a:spLocks noChangeArrowheads="1"/>
          </p:cNvSpPr>
          <p:nvPr/>
        </p:nvSpPr>
        <p:spPr bwMode="auto">
          <a:xfrm>
            <a:off x="6372225" y="1700213"/>
            <a:ext cx="1871663" cy="576262"/>
          </a:xfrm>
          <a:prstGeom prst="cloudCallout">
            <a:avLst>
              <a:gd name="adj1" fmla="val -17801"/>
              <a:gd name="adj2" fmla="val 200023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Tobias</a:t>
            </a:r>
            <a:endParaRPr lang="en-US" altLang="de-DE" sz="1800"/>
          </a:p>
        </p:txBody>
      </p:sp>
      <p:sp>
        <p:nvSpPr>
          <p:cNvPr id="7176" name="AutoShape 8"/>
          <p:cNvSpPr>
            <a:spLocks noChangeArrowheads="1"/>
          </p:cNvSpPr>
          <p:nvPr/>
        </p:nvSpPr>
        <p:spPr bwMode="auto">
          <a:xfrm>
            <a:off x="4572000" y="1736725"/>
            <a:ext cx="1368425" cy="609600"/>
          </a:xfrm>
          <a:prstGeom prst="cloudCallout">
            <a:avLst>
              <a:gd name="adj1" fmla="val 49606"/>
              <a:gd name="adj2" fmla="val 137500"/>
            </a:avLst>
          </a:prstGeom>
          <a:solidFill>
            <a:schemeClr val="accent1"/>
          </a:solidFill>
          <a:ln w="9525">
            <a:solidFill>
              <a:schemeClr val="tx1"/>
            </a:solidFill>
            <a:round/>
            <a:headEnd/>
            <a:tailEnd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/>
          <a:lstStyle>
            <a:lvl1pPr>
              <a:spcBef>
                <a:spcPct val="20000"/>
              </a:spcBef>
              <a:buChar char="•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>
              <a:spcBef>
                <a:spcPct val="20000"/>
              </a:spcBef>
              <a:buChar char="–"/>
              <a:defRPr sz="28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>
              <a:spcBef>
                <a:spcPct val="20000"/>
              </a:spcBef>
              <a:buChar char="•"/>
              <a:defRPr sz="24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>
              <a:spcBef>
                <a:spcPct val="20000"/>
              </a:spcBef>
              <a:buChar char="–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>
              <a:spcBef>
                <a:spcPct val="20000"/>
              </a:spcBef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har char="»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algn="ctr" eaLnBrk="1" hangingPunct="1">
              <a:spcBef>
                <a:spcPct val="0"/>
              </a:spcBef>
              <a:buFontTx/>
              <a:buNone/>
            </a:pPr>
            <a:r>
              <a:rPr lang="de-CH" altLang="de-DE" sz="1800"/>
              <a:t>Lukas</a:t>
            </a:r>
            <a:endParaRPr lang="en-US" altLang="de-DE" sz="180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7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717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9" dur="1000"/>
                                        <p:tgtEl>
                                          <p:spTgt spid="71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 nodeType="clickPar">
                      <p:stCondLst>
                        <p:cond delay="indefinite"/>
                      </p:stCondLst>
                      <p:childTnLst>
                        <p:par>
                          <p:cTn id="1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2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717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6" dur="1000"/>
                                        <p:tgtEl>
                                          <p:spTgt spid="717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 nodeType="clickPar">
                      <p:stCondLst>
                        <p:cond delay="indefinite"/>
                      </p:stCondLst>
                      <p:childTnLst>
                        <p:par>
                          <p:cTn id="18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9" presetID="55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21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w*0.7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22" dur="1000" fill="hold"/>
                                        <p:tgtEl>
                                          <p:spTgt spid="717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h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23" dur="1000"/>
                                        <p:tgtEl>
                                          <p:spTgt spid="717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174" grpId="0" animBg="1"/>
      <p:bldP spid="7175" grpId="0" animBg="1"/>
      <p:bldP spid="717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362" name="Picture 2" descr="Bildergebnis fÃ¼r sprechen verboten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2738" y="1223963"/>
            <a:ext cx="4408487" cy="44100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5363" name="Picture 6" descr="https://herkunftssprachen.files.wordpress.com/2017/02/207px-pictogramm_silence-svg.png?w=207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38213" y="1566863"/>
            <a:ext cx="2578100" cy="37242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266" name="Picture 2" descr="Bildergebn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857250"/>
            <a:ext cx="36766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3038475" y="2763838"/>
            <a:ext cx="3008313" cy="3184525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r>
              <a:rPr lang="de-CH" sz="1500" b="1" dirty="0"/>
              <a:t>Hauptziele: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Erreichen der Lehrplanziele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Jeder Lernende hat das Anrecht auf eine effiziente und ungestörte Lernzeit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Freude am Lernen</a:t>
            </a:r>
          </a:p>
          <a:p>
            <a:pPr eaLnBrk="1" hangingPunct="1">
              <a:defRPr/>
            </a:pPr>
            <a:r>
              <a:rPr lang="de-CH" sz="1500" dirty="0"/>
              <a:t> </a:t>
            </a:r>
          </a:p>
          <a:p>
            <a:pPr eaLnBrk="1" hangingPunct="1">
              <a:defRPr/>
            </a:pPr>
            <a:r>
              <a:rPr lang="de-CH" sz="1500" b="1" dirty="0"/>
              <a:t>Was braucht es dazu?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Eine Lehr- und Lernumgebung für ungestörtes und konzentriertes Lernen</a:t>
            </a:r>
          </a:p>
          <a:p>
            <a:pPr eaLnBrk="1" hangingPunct="1">
              <a:defRPr/>
            </a:pPr>
            <a:r>
              <a:rPr lang="de-CH" dirty="0"/>
              <a:t> </a:t>
            </a:r>
          </a:p>
          <a:p>
            <a:pPr eaLnBrk="1" hangingPunct="1">
              <a:defRPr/>
            </a:pPr>
            <a:endParaRPr lang="de-CH" dirty="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290" name="Picture 2" descr="Bildergebn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857250"/>
            <a:ext cx="36766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932113" y="2486025"/>
            <a:ext cx="3006725" cy="2724150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endParaRPr lang="de-CH" dirty="0"/>
          </a:p>
          <a:p>
            <a:pPr eaLnBrk="1" hangingPunct="1">
              <a:defRPr/>
            </a:pPr>
            <a:r>
              <a:rPr lang="de-CH" sz="1500" b="1" dirty="0"/>
              <a:t>Wie erreichen wir das?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Respektvoller Umgang mit der Lehrperson und den Mitschülern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Einhalten von Regeln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Gute Kommunikation und Austausch</a:t>
            </a:r>
          </a:p>
          <a:p>
            <a:pPr marL="214313" indent="-214313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Fairness auf allen Seiten</a:t>
            </a:r>
          </a:p>
          <a:p>
            <a:pPr eaLnBrk="1" hangingPunct="1">
              <a:defRPr/>
            </a:pPr>
            <a:r>
              <a:rPr lang="de-CH" sz="1500" dirty="0"/>
              <a:t> </a:t>
            </a:r>
          </a:p>
          <a:p>
            <a:pPr eaLnBrk="1" hangingPunct="1">
              <a:defRPr/>
            </a:pPr>
            <a:endParaRPr lang="de-CH"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14" name="Picture 2" descr="Bildergebn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857250"/>
            <a:ext cx="36766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932113" y="2486025"/>
            <a:ext cx="3006725" cy="3370153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endParaRPr lang="de-CH" dirty="0"/>
          </a:p>
          <a:p>
            <a:pPr eaLnBrk="1" hangingPunct="1">
              <a:defRPr/>
            </a:pPr>
            <a:r>
              <a:rPr lang="de-CH" sz="1500" b="1" dirty="0"/>
              <a:t>Regeln</a:t>
            </a:r>
          </a:p>
          <a:p>
            <a:pPr marL="257175" indent="-257175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Keine Smartphones, Games oder Filme, wenn nicht als Hilfsmittel erlaubt</a:t>
            </a:r>
          </a:p>
          <a:p>
            <a:pPr marL="257175" indent="-257175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Kein Lärm bei Lehrervorträgen</a:t>
            </a:r>
          </a:p>
          <a:p>
            <a:pPr marL="257175" indent="-257175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Ruhiges arbeiten bei Einzel- oder Gruppenarbeit</a:t>
            </a:r>
          </a:p>
          <a:p>
            <a:pPr marL="257175" indent="-257175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 err="1"/>
              <a:t>Möbilierung</a:t>
            </a:r>
            <a:r>
              <a:rPr lang="de-CH" sz="1500" dirty="0"/>
              <a:t> und Sitzordnung beibehalten</a:t>
            </a:r>
          </a:p>
          <a:p>
            <a:pPr marL="257175" indent="-257175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Am Schluss Abfall entsorgen und Stühle / Bänke gerade hinstellen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338" name="Picture 2" descr="Bildergebnis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733675" y="857250"/>
            <a:ext cx="3676650" cy="51435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4" name="Textfeld 3"/>
          <p:cNvSpPr txBox="1"/>
          <p:nvPr/>
        </p:nvSpPr>
        <p:spPr>
          <a:xfrm>
            <a:off x="2932113" y="2486025"/>
            <a:ext cx="3278187" cy="2862322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 eaLnBrk="1" hangingPunct="1">
              <a:defRPr/>
            </a:pPr>
            <a:endParaRPr lang="de-CH" sz="1500" dirty="0"/>
          </a:p>
          <a:p>
            <a:pPr eaLnBrk="1" hangingPunct="1">
              <a:defRPr/>
            </a:pPr>
            <a:r>
              <a:rPr lang="de-CH" sz="1500" b="1" dirty="0"/>
              <a:t>Konsequenzen bei nicht einhalten der Regeln:</a:t>
            </a:r>
          </a:p>
          <a:p>
            <a:pPr marL="257175" indent="-257175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Time Out</a:t>
            </a:r>
          </a:p>
          <a:p>
            <a:pPr marL="257175" indent="-257175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dirty="0"/>
              <a:t>Bei wiederholtem Verstoss, Mitteilung an den Lehrbetrieb und Kontaktaufnahme mit dem Ausbildner</a:t>
            </a:r>
          </a:p>
          <a:p>
            <a:pPr marL="257175" indent="-257175" eaLnBrk="1" hangingPunct="1">
              <a:buFont typeface="Arial" panose="020B0604020202020204" pitchFamily="34" charset="0"/>
              <a:buChar char="•"/>
              <a:defRPr/>
            </a:pPr>
            <a:r>
              <a:rPr lang="de-CH" sz="1500" b="1" dirty="0"/>
              <a:t>Gamen oder Video schauen während dem Unterricht gibt umgehend (ohne Verwarnung) Meldung an Lehrbetrieb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Default Design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Larissa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Larissa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Larissa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593</Words>
  <Application>Microsoft Office PowerPoint</Application>
  <PresentationFormat>Bildschirmpräsentation (4:3)</PresentationFormat>
  <Paragraphs>145</Paragraphs>
  <Slides>19</Slides>
  <Notes>13</Notes>
  <HiddenSlides>10</HiddenSlides>
  <MMClips>0</MMClips>
  <ScaleCrop>false</ScaleCrop>
  <HeadingPairs>
    <vt:vector size="6" baseType="variant">
      <vt:variant>
        <vt:lpstr>Verwendete Schriftarten</vt:lpstr>
      </vt:variant>
      <vt:variant>
        <vt:i4>2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19</vt:i4>
      </vt:variant>
    </vt:vector>
  </HeadingPairs>
  <TitlesOfParts>
    <vt:vector size="22" baseType="lpstr">
      <vt:lpstr>Arial</vt:lpstr>
      <vt:lpstr>Wingdings</vt:lpstr>
      <vt:lpstr>Default Design</vt:lpstr>
      <vt:lpstr> Herzlich willkommen!  </vt:lpstr>
      <vt:lpstr>Walter Rothlin</vt:lpstr>
      <vt:lpstr>Wer bin ich?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Wer bin ich?</vt:lpstr>
      <vt:lpstr>PowerPoint-Präsentation</vt:lpstr>
      <vt:lpstr>PowerPoint-Präsentation</vt:lpstr>
      <vt:lpstr>Wer sind Sie?</vt:lpstr>
      <vt:lpstr>What I would like to have from you!</vt:lpstr>
      <vt:lpstr>Walter Rothlin</vt:lpstr>
      <vt:lpstr>Semesterprogramm</vt:lpstr>
      <vt:lpstr>Wer sind Sie?</vt:lpstr>
      <vt:lpstr>Erwartungen?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Wer bin ich?</dc:title>
  <dc:creator>Walter Rothlin</dc:creator>
  <cp:lastModifiedBy>Walter Rothlin</cp:lastModifiedBy>
  <cp:revision>35</cp:revision>
  <cp:lastPrinted>2007-08-31T13:54:01Z</cp:lastPrinted>
  <dcterms:created xsi:type="dcterms:W3CDTF">2006-02-28T20:41:33Z</dcterms:created>
  <dcterms:modified xsi:type="dcterms:W3CDTF">2024-08-22T14:53:35Z</dcterms:modified>
</cp:coreProperties>
</file>