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>
      <p:cViewPr varScale="1">
        <p:scale>
          <a:sx n="55" d="100"/>
          <a:sy n="55" d="100"/>
        </p:scale>
        <p:origin x="156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-de.facebook.com/policies_center/" TargetMode="External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-de.facebook.com/help/instagram/478745558852511" TargetMode="External"/><Relationship Id="rId4" Type="http://schemas.openxmlformats.org/officeDocument/2006/relationships/hyperlink" Target="https://www.whatsapp.com/legal/?lang=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lang="de-CH" sz="5250" spc="-155" dirty="0" smtClean="0"/>
              <a:t>231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Datenschutz und Datensicherheit anwenden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smtClean="0">
                <a:solidFill>
                  <a:srgbClr val="006FC0"/>
                </a:solidFill>
                <a:latin typeface="Arial"/>
                <a:cs typeface="Arial"/>
              </a:rPr>
              <a:t>Lizenzen / AGBs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21" name="Textfeld 20"/>
          <p:cNvSpPr txBox="1"/>
          <p:nvPr/>
        </p:nvSpPr>
        <p:spPr>
          <a:xfrm>
            <a:off x="1022176" y="1997075"/>
            <a:ext cx="145067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Lizenzmodelle: </a:t>
            </a:r>
            <a:r>
              <a:rPr lang="de-CH" sz="2800" dirty="0" smtClean="0"/>
              <a:t>Kauf, Miete, Open-Source</a:t>
            </a:r>
          </a:p>
          <a:p>
            <a:endParaRPr lang="de-CH" sz="2800" b="1" dirty="0"/>
          </a:p>
          <a:p>
            <a:r>
              <a:rPr lang="de-CH" sz="2800" b="1" dirty="0" smtClean="0"/>
              <a:t>	Software: </a:t>
            </a:r>
            <a:r>
              <a:rPr lang="de-CH" sz="2800" dirty="0" smtClean="0"/>
              <a:t>MS-Office 365, Entwicklungs-Umgebungen (MySQL, </a:t>
            </a:r>
            <a:r>
              <a:rPr lang="de-CH" sz="2800" dirty="0" err="1" smtClean="0"/>
              <a:t>PyCharm</a:t>
            </a:r>
            <a:r>
              <a:rPr lang="de-CH" sz="2800" dirty="0" smtClean="0"/>
              <a:t>, Python)</a:t>
            </a:r>
          </a:p>
          <a:p>
            <a:endParaRPr lang="de-CH" sz="2800" b="1" dirty="0"/>
          </a:p>
          <a:p>
            <a:r>
              <a:rPr lang="de-CH" sz="2800" b="1" dirty="0" smtClean="0"/>
              <a:t>	Daten: </a:t>
            </a:r>
            <a:r>
              <a:rPr lang="de-CH" sz="2800" dirty="0" smtClean="0"/>
              <a:t>Bilder, </a:t>
            </a:r>
            <a:r>
              <a:rPr lang="de-CH" sz="2800" dirty="0" smtClean="0"/>
              <a:t>Filme</a:t>
            </a:r>
            <a:r>
              <a:rPr lang="de-CH" sz="2800" dirty="0" smtClean="0"/>
              <a:t>, Musik, Statistische </a:t>
            </a:r>
            <a:r>
              <a:rPr lang="de-CH" sz="2800" dirty="0" smtClean="0"/>
              <a:t>Daten, Software-Komponenten (z.B. Python Module)</a:t>
            </a:r>
            <a:endParaRPr lang="de-CH" sz="2800" dirty="0"/>
          </a:p>
        </p:txBody>
      </p:sp>
      <p:sp>
        <p:nvSpPr>
          <p:cNvPr id="2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lang="de-CH" spc="5" dirty="0" smtClean="0"/>
              <a:t>231|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  <p:sp>
        <p:nvSpPr>
          <p:cNvPr id="24" name="Textfeld 23"/>
          <p:cNvSpPr txBox="1"/>
          <p:nvPr/>
        </p:nvSpPr>
        <p:spPr>
          <a:xfrm>
            <a:off x="831850" y="5148799"/>
            <a:ext cx="1846473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Allgemeine Geschäfts </a:t>
            </a:r>
            <a:r>
              <a:rPr lang="de-CH" sz="2800" b="1" dirty="0"/>
              <a:t>B</a:t>
            </a:r>
            <a:r>
              <a:rPr lang="de-CH" sz="2800" b="1" dirty="0" smtClean="0"/>
              <a:t>edingungen</a:t>
            </a:r>
          </a:p>
          <a:p>
            <a:r>
              <a:rPr lang="de-CH" sz="2800" dirty="0"/>
              <a:t>Facebook: </a:t>
            </a:r>
            <a:r>
              <a:rPr lang="de-CH" sz="2800" dirty="0">
                <a:hlinkClick r:id="rId3"/>
              </a:rPr>
              <a:t>https://de-de.facebook.com/policies_center</a:t>
            </a:r>
            <a:r>
              <a:rPr lang="de-CH" sz="2800" dirty="0" smtClean="0">
                <a:hlinkClick r:id="rId3"/>
              </a:rPr>
              <a:t>/</a:t>
            </a:r>
            <a:endParaRPr lang="de-CH" sz="2800" dirty="0" smtClean="0"/>
          </a:p>
          <a:p>
            <a:r>
              <a:rPr lang="de-CH" sz="2800" dirty="0" err="1" smtClean="0"/>
              <a:t>WhatsUp</a:t>
            </a:r>
            <a:r>
              <a:rPr lang="de-CH" sz="2800" dirty="0"/>
              <a:t>: </a:t>
            </a:r>
            <a:r>
              <a:rPr lang="de-CH" sz="2800" dirty="0">
                <a:hlinkClick r:id="rId4"/>
              </a:rPr>
              <a:t>https://www.whatsapp.com/legal/?</a:t>
            </a:r>
            <a:r>
              <a:rPr lang="de-CH" sz="2800" dirty="0" smtClean="0">
                <a:hlinkClick r:id="rId4"/>
              </a:rPr>
              <a:t>lang=de</a:t>
            </a:r>
            <a:endParaRPr lang="de-CH" sz="2800" dirty="0" smtClean="0"/>
          </a:p>
          <a:p>
            <a:r>
              <a:rPr lang="de-CH" sz="2800" dirty="0"/>
              <a:t>Instagram: </a:t>
            </a:r>
            <a:r>
              <a:rPr lang="de-CH" sz="2800" dirty="0">
                <a:hlinkClick r:id="rId5"/>
              </a:rPr>
              <a:t>https://</a:t>
            </a:r>
            <a:r>
              <a:rPr lang="de-CH" sz="2800" dirty="0" smtClean="0">
                <a:hlinkClick r:id="rId5"/>
              </a:rPr>
              <a:t>de-de.facebook.com/help/instagram/478745558852511</a:t>
            </a:r>
            <a:endParaRPr lang="de-CH" sz="2800" dirty="0" smtClean="0"/>
          </a:p>
          <a:p>
            <a:r>
              <a:rPr lang="de-CH" sz="2800" b="1" dirty="0" smtClean="0"/>
              <a:t>……</a:t>
            </a:r>
          </a:p>
          <a:p>
            <a:endParaRPr lang="de-CH" sz="2800" b="1" dirty="0"/>
          </a:p>
          <a:p>
            <a:r>
              <a:rPr lang="de-CH" sz="2800" dirty="0" smtClean="0"/>
              <a:t>Erstellen Sie in zweier Gruppen einen Zusammenfassung der AGB eines (</a:t>
            </a:r>
            <a:r>
              <a:rPr lang="de-CH" sz="2800" dirty="0" err="1" smtClean="0"/>
              <a:t>Application</a:t>
            </a:r>
            <a:r>
              <a:rPr lang="de-CH" sz="2800" dirty="0" smtClean="0"/>
              <a:t> Service Providers) ASP, den Sie nutzen! </a:t>
            </a:r>
          </a:p>
          <a:p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</Words>
  <Application>Microsoft Office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Calibri</vt:lpstr>
      <vt:lpstr>Office Theme</vt:lpstr>
      <vt:lpstr>Modul 231</vt:lpstr>
      <vt:lpstr>Lizenzen / AGBs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Microsoft-Konto</cp:lastModifiedBy>
  <cp:revision>52</cp:revision>
  <dcterms:created xsi:type="dcterms:W3CDTF">2019-08-16T18:26:59Z</dcterms:created>
  <dcterms:modified xsi:type="dcterms:W3CDTF">2021-08-08T10:26:50Z</dcterms:modified>
</cp:coreProperties>
</file>