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1" r:id="rId3"/>
    <p:sldId id="257" r:id="rId4"/>
    <p:sldId id="258" r:id="rId5"/>
    <p:sldId id="275" r:id="rId6"/>
    <p:sldId id="281" r:id="rId7"/>
    <p:sldId id="277" r:id="rId8"/>
    <p:sldId id="278" r:id="rId9"/>
    <p:sldId id="279" r:id="rId10"/>
    <p:sldId id="280" r:id="rId11"/>
    <p:sldId id="276" r:id="rId12"/>
    <p:sldId id="267" r:id="rId13"/>
    <p:sldId id="274" r:id="rId14"/>
    <p:sldId id="259" r:id="rId15"/>
    <p:sldId id="272" r:id="rId16"/>
    <p:sldId id="268" r:id="rId17"/>
    <p:sldId id="273" r:id="rId18"/>
    <p:sldId id="270" r:id="rId19"/>
    <p:sldId id="260" r:id="rId20"/>
    <p:sldId id="269" r:id="rId21"/>
  </p:sldIdLst>
  <p:sldSz cx="9144000" cy="6858000" type="screen4x3"/>
  <p:notesSz cx="7102475" cy="102330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74" autoAdjust="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2FAF98DB-D5AB-4BD3-840E-90CC577FDF92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7288351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F38085-023E-410E-8222-B984230A49D1}" type="slidenum">
              <a:rPr lang="en-US" altLang="de-DE" sz="1300" smtClean="0"/>
              <a:pPr>
                <a:spcBef>
                  <a:spcPct val="0"/>
                </a:spcBef>
              </a:pPr>
              <a:t>1</a:t>
            </a:fld>
            <a:endParaRPr lang="en-US" altLang="de-DE" sz="13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600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A81CC74-B8A5-47C8-AE9B-D313434EE85E}" type="slidenum">
              <a:rPr lang="en-US" altLang="de-DE" sz="1300" smtClean="0"/>
              <a:pPr>
                <a:spcBef>
                  <a:spcPct val="0"/>
                </a:spcBef>
              </a:pPr>
              <a:t>17</a:t>
            </a:fld>
            <a:endParaRPr lang="en-US" altLang="de-DE" sz="13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952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6CB2A7-6FD4-4C6A-86E5-5F8AD76994EE}" type="slidenum">
              <a:rPr lang="en-US" altLang="de-DE" sz="1300" smtClean="0"/>
              <a:pPr>
                <a:spcBef>
                  <a:spcPct val="0"/>
                </a:spcBef>
              </a:pPr>
              <a:t>18</a:t>
            </a:fld>
            <a:endParaRPr lang="en-US" altLang="de-DE" sz="13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047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62CF38-4D00-464D-855E-B110ED706CDA}" type="slidenum">
              <a:rPr lang="en-US" altLang="de-DE" sz="1300" smtClean="0"/>
              <a:pPr>
                <a:spcBef>
                  <a:spcPct val="0"/>
                </a:spcBef>
              </a:pPr>
              <a:t>19</a:t>
            </a:fld>
            <a:endParaRPr lang="en-US" altLang="de-DE" sz="13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994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90967F-E0F6-4A62-BCC2-80D5B518A30D}" type="slidenum">
              <a:rPr lang="en-US" altLang="de-DE" sz="1300" smtClean="0"/>
              <a:pPr>
                <a:spcBef>
                  <a:spcPct val="0"/>
                </a:spcBef>
              </a:pPr>
              <a:t>20</a:t>
            </a:fld>
            <a:endParaRPr lang="en-US" altLang="de-DE" sz="13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412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DF7EEC-AA65-4A65-B13E-B3E460B55D83}" type="slidenum">
              <a:rPr lang="en-US" altLang="de-DE" sz="1300" smtClean="0"/>
              <a:pPr>
                <a:spcBef>
                  <a:spcPct val="0"/>
                </a:spcBef>
              </a:pPr>
              <a:t>2</a:t>
            </a:fld>
            <a:endParaRPr lang="en-US" altLang="de-DE" sz="13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629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2246B3-71F9-4CF8-9916-1172AEF86689}" type="slidenum">
              <a:rPr lang="en-US" altLang="de-DE" sz="1300" smtClean="0"/>
              <a:pPr>
                <a:spcBef>
                  <a:spcPct val="0"/>
                </a:spcBef>
              </a:pPr>
              <a:t>3</a:t>
            </a:fld>
            <a:endParaRPr lang="en-US" altLang="de-DE" sz="13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734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2439120-93B5-428D-835D-E2D9370ED09B}" type="slidenum">
              <a:rPr lang="en-US" altLang="de-DE" sz="1300" smtClean="0"/>
              <a:pPr>
                <a:spcBef>
                  <a:spcPct val="0"/>
                </a:spcBef>
              </a:pPr>
              <a:t>4</a:t>
            </a:fld>
            <a:endParaRPr lang="en-US" altLang="de-DE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187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4E2626-3C1E-4B1F-BCEA-3984FAD6B8DA}" type="slidenum">
              <a:rPr lang="en-US" altLang="de-DE" sz="1300" smtClean="0"/>
              <a:pPr>
                <a:spcBef>
                  <a:spcPct val="0"/>
                </a:spcBef>
              </a:pPr>
              <a:t>12</a:t>
            </a:fld>
            <a:endParaRPr lang="en-US" altLang="de-DE" sz="13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169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41DFED-0060-4799-A0E0-BBBE4370EC4B}" type="slidenum">
              <a:rPr lang="en-US" altLang="de-DE" sz="1300" smtClean="0"/>
              <a:pPr>
                <a:spcBef>
                  <a:spcPct val="0"/>
                </a:spcBef>
              </a:pPr>
              <a:t>13</a:t>
            </a:fld>
            <a:endParaRPr lang="en-US" altLang="de-DE" sz="13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406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CB47A0-9CA9-440B-826C-75C5CED1F730}" type="slidenum">
              <a:rPr lang="en-US" altLang="de-DE" sz="1300" smtClean="0"/>
              <a:pPr>
                <a:spcBef>
                  <a:spcPct val="0"/>
                </a:spcBef>
              </a:pPr>
              <a:t>14</a:t>
            </a:fld>
            <a:endParaRPr lang="en-US" altLang="de-DE" sz="13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994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E90D623-E8B5-4D4D-BF67-358A2CFE5625}" type="slidenum">
              <a:rPr lang="en-US" altLang="de-DE" sz="1300" smtClean="0"/>
              <a:pPr>
                <a:spcBef>
                  <a:spcPct val="0"/>
                </a:spcBef>
              </a:pPr>
              <a:t>15</a:t>
            </a:fld>
            <a:endParaRPr lang="en-US" altLang="de-DE" sz="13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913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6A39829-1759-44D2-8DD7-6C858F53CF3A}" type="slidenum">
              <a:rPr lang="en-US" altLang="de-DE" sz="1300" smtClean="0"/>
              <a:pPr>
                <a:spcBef>
                  <a:spcPct val="0"/>
                </a:spcBef>
              </a:pPr>
              <a:t>16</a:t>
            </a:fld>
            <a:endParaRPr lang="en-US" altLang="de-DE" sz="13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41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AA94E-5101-4D6F-BDD7-342B81EF13F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18478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2205C-DB6C-46EE-B0D2-A142004F772F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70095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046A7-3035-4E0B-BB0C-CC955708189F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507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0EFA6-DDD9-40D3-8BB2-3397BBD3AD83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01419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5751C-B4F9-4806-BF03-A154A274C567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58117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C4A3D-8F86-4910-BD69-809C37199C17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67318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B9545-3039-45D3-9442-8E2178069E0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60101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271ED-6380-4E63-8739-C8A05C1D408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17281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784A3-7531-47FD-8F42-FDEB3287784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23816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C5247-0638-46A6-B22E-8BB7334D22A4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53591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B33A9-C138-4688-9AD2-F3EE263018AE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67818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edit Master text styles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2258BC7-0185-407B-91C3-F715452FC86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Walter@Rothlin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Walter@Rothlin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196975"/>
            <a:ext cx="7772400" cy="4248249"/>
          </a:xfrm>
        </p:spPr>
        <p:txBody>
          <a:bodyPr/>
          <a:lstStyle/>
          <a:p>
            <a:pPr eaLnBrk="1" hangingPunct="1"/>
            <a:br>
              <a:rPr lang="de-CH" altLang="de-DE" sz="4000" dirty="0"/>
            </a:br>
            <a:r>
              <a:rPr lang="de-CH" altLang="de-DE" sz="4000" dirty="0"/>
              <a:t>Herzlich Willkommen!</a:t>
            </a:r>
            <a:br>
              <a:rPr lang="de-CH" altLang="de-DE" sz="4000" dirty="0"/>
            </a:br>
            <a:br>
              <a:rPr lang="de-CH" altLang="de-DE" sz="4000" dirty="0"/>
            </a:br>
            <a:endParaRPr lang="en-US" altLang="de-DE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Bildergebn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857250"/>
            <a:ext cx="36766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932113" y="2486025"/>
            <a:ext cx="3278187" cy="24468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endParaRPr lang="de-CH" sz="1500" dirty="0"/>
          </a:p>
          <a:p>
            <a:pPr eaLnBrk="1" hangingPunct="1">
              <a:defRPr/>
            </a:pPr>
            <a:r>
              <a:rPr lang="de-CH" sz="1500" b="1" dirty="0"/>
              <a:t>Konsequenzen bei nicht einhalten der Regeln:</a:t>
            </a:r>
          </a:p>
          <a:p>
            <a:pPr marL="257175" indent="-257175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Time Out</a:t>
            </a:r>
          </a:p>
          <a:p>
            <a:pPr marL="257175" indent="-257175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Bei wiederholtem Verstoss, Mitteilung an den Lehrbetrieb und Kontaktaufnahme mit dem Ausbildner</a:t>
            </a:r>
          </a:p>
          <a:p>
            <a:pPr marL="257175" indent="-257175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Disziplinarverfahren</a:t>
            </a:r>
          </a:p>
          <a:p>
            <a:pPr eaLnBrk="1" hangingPunct="1">
              <a:defRPr/>
            </a:pPr>
            <a:endParaRPr lang="de-CH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altLang="de-DE"/>
          </a:p>
        </p:txBody>
      </p:sp>
      <p:sp>
        <p:nvSpPr>
          <p:cNvPr id="16387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altLang="de-DE"/>
          </a:p>
        </p:txBody>
      </p:sp>
      <p:pic>
        <p:nvPicPr>
          <p:cNvPr id="16388" name="Picture 2" descr="Bildergebnis fÃ¼r ru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50" y="473075"/>
            <a:ext cx="9366250" cy="654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008063"/>
          </a:xfrm>
        </p:spPr>
        <p:txBody>
          <a:bodyPr/>
          <a:lstStyle/>
          <a:p>
            <a:pPr eaLnBrk="1" hangingPunct="1"/>
            <a:r>
              <a:rPr lang="de-CH" altLang="de-DE"/>
              <a:t>Wer bin ich?</a:t>
            </a:r>
            <a:endParaRPr lang="en-US" altLang="de-DE"/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755650" y="1844675"/>
            <a:ext cx="161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Walter Rothlin</a:t>
            </a:r>
            <a:endParaRPr lang="en-US" altLang="de-DE" sz="1800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7235825" y="4797425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1960</a:t>
            </a:r>
            <a:endParaRPr lang="en-US" altLang="de-DE" sz="1800"/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79165">
            <a:off x="6156325" y="2205038"/>
            <a:ext cx="2657475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303693">
            <a:off x="1550988" y="4021138"/>
            <a:ext cx="5713412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2392363" y="3305175"/>
            <a:ext cx="189388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El. Ing. HTL / FH</a:t>
            </a:r>
            <a:endParaRPr lang="en-US" altLang="de-DE" sz="1800"/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2555875" y="2492375"/>
            <a:ext cx="259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NDS Betriebs-Ingenieur</a:t>
            </a:r>
            <a:endParaRPr lang="en-US" altLang="de-DE" sz="1800"/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4192588" y="5465763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Certified Java Programmer</a:t>
            </a:r>
            <a:endParaRPr lang="en-US" altLang="de-DE" sz="1800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1023938" y="409733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NDS Software Engineering</a:t>
            </a:r>
            <a:endParaRPr lang="en-US" altLang="de-DE" sz="1800"/>
          </a:p>
        </p:txBody>
      </p:sp>
      <p:pic>
        <p:nvPicPr>
          <p:cNvPr id="276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983372">
            <a:off x="395288" y="2708275"/>
            <a:ext cx="1944687" cy="96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6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9569">
            <a:off x="3419475" y="2997200"/>
            <a:ext cx="32004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879475" y="5537200"/>
            <a:ext cx="211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Abteilungsleiter VP</a:t>
            </a:r>
            <a:endParaRPr lang="en-US" altLang="de-DE" sz="1800"/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 rot="1766310">
            <a:off x="5724525" y="1773238"/>
            <a:ext cx="316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MAS in Software Engineering</a:t>
            </a:r>
            <a:endParaRPr lang="en-US" altLang="de-DE" sz="18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  <p:bldP spid="27652" grpId="0"/>
      <p:bldP spid="27655" grpId="0"/>
      <p:bldP spid="27656" grpId="0"/>
      <p:bldP spid="27657" grpId="0"/>
      <p:bldP spid="27658" grpId="0"/>
      <p:bldP spid="27661" grpId="0"/>
      <p:bldP spid="276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008063"/>
          </a:xfrm>
        </p:spPr>
        <p:txBody>
          <a:bodyPr/>
          <a:lstStyle/>
          <a:p>
            <a:pPr eaLnBrk="1" hangingPunct="1"/>
            <a:endParaRPr lang="de-CH" altLang="de-DE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381000"/>
            <a:ext cx="8128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486150"/>
            <a:ext cx="2528887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31" name="Picture 15" descr="S500036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0"/>
            <a:ext cx="4824413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2946400"/>
            <a:ext cx="2933700" cy="391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6468" y="4131461"/>
            <a:ext cx="6732364" cy="5051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9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0"/>
            <a:ext cx="4064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38" y="1196975"/>
            <a:ext cx="2430462" cy="32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09850" cy="347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008063"/>
          </a:xfrm>
        </p:spPr>
        <p:txBody>
          <a:bodyPr/>
          <a:lstStyle/>
          <a:p>
            <a:pPr eaLnBrk="1" hangingPunct="1"/>
            <a:r>
              <a:rPr lang="de-CH" altLang="de-DE"/>
              <a:t>Wer sind Sie?</a:t>
            </a:r>
            <a:endParaRPr lang="en-US" altLang="de-DE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79388" y="2060575"/>
            <a:ext cx="8964612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de-CH" altLang="de-DE" sz="2800">
                <a:sym typeface="Wingdings" panose="05000000000000000000" pitchFamily="2" charset="2"/>
              </a:rPr>
              <a:t>Auf eine ppt-Seite (in PDF) und via e-mail an mich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de-CH" altLang="de-DE" sz="2800"/>
              <a:t>Senden an: </a:t>
            </a:r>
            <a:r>
              <a:rPr lang="de-CH" altLang="de-DE" sz="2800">
                <a:hlinkClick r:id="rId3"/>
              </a:rPr>
              <a:t>Walter@Rothlin.com</a:t>
            </a:r>
            <a:endParaRPr lang="de-CH" altLang="de-DE" sz="2800"/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de-CH" altLang="de-DE" sz="2800"/>
              <a:t>Subject: Steckbrief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de-CH" altLang="de-DE" sz="2800"/>
              <a:t>Attachment: Vorname_Nachname.pdf / ppt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de-CH" altLang="de-DE" sz="2800"/>
              <a:t>Termin: Sonntagmorgen 18.4.10 / 0800</a:t>
            </a:r>
            <a:endParaRPr lang="en-US" altLang="de-DE" sz="2800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008063"/>
          </a:xfrm>
        </p:spPr>
        <p:txBody>
          <a:bodyPr/>
          <a:lstStyle/>
          <a:p>
            <a:pPr eaLnBrk="1" hangingPunct="1"/>
            <a:r>
              <a:rPr lang="en-US" altLang="de-DE" sz="4000"/>
              <a:t>What I would like to have from you!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964612" cy="522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en-US" altLang="de-DE" sz="2800">
                <a:sym typeface="Wingdings" panose="05000000000000000000" pitchFamily="2" charset="2"/>
              </a:rPr>
              <a:t>MyProfile on the Intranet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en-US" altLang="de-DE" sz="2800">
                <a:sym typeface="Wingdings" panose="05000000000000000000" pitchFamily="2" charset="2"/>
              </a:rPr>
              <a:t>Picture enablen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en-US" altLang="de-DE" sz="2800">
                <a:sym typeface="Wingdings" panose="05000000000000000000" pitchFamily="2" charset="2"/>
              </a:rPr>
              <a:t>Request for some details about you (tell me what is really confidential)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en-US" altLang="de-DE">
                <a:sym typeface="Wingdings" panose="05000000000000000000" pitchFamily="2" charset="2"/>
              </a:rPr>
              <a:t>Private phone no, e-mail, address, emergency contact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en-US" altLang="de-DE">
                <a:sym typeface="Wingdings" panose="05000000000000000000" pitchFamily="2" charset="2"/>
              </a:rPr>
              <a:t> Name of partner, kids, dogs,..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en-US" altLang="de-DE">
                <a:sym typeface="Wingdings" panose="05000000000000000000" pitchFamily="2" charset="2"/>
              </a:rPr>
              <a:t> Date and place of birth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en-US" altLang="de-DE">
                <a:sym typeface="Wingdings" panose="05000000000000000000" pitchFamily="2" charset="2"/>
              </a:rPr>
              <a:t> Things I should know!</a:t>
            </a:r>
            <a:endParaRPr lang="en-US" altLang="de-DE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008063"/>
          </a:xfrm>
        </p:spPr>
        <p:txBody>
          <a:bodyPr/>
          <a:lstStyle/>
          <a:p>
            <a:pPr eaLnBrk="1" hangingPunct="1"/>
            <a:r>
              <a:rPr lang="en-US" altLang="de-DE"/>
              <a:t>Walter Rothlin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07950" y="1916113"/>
            <a:ext cx="33845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u="sng"/>
              <a:t>Ausbildung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El. Ing HTL / FH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NDS Software Engineering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NDS Betriebs-Ingenieur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Certified Java Programmer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Master in Software Engineering</a:t>
            </a:r>
            <a:endParaRPr lang="en-US" altLang="de-DE" sz="1800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79388" y="908050"/>
            <a:ext cx="28892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u="sng"/>
              <a:t>Familie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Verheiratet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2 Söhne (10 und 14 jährig)</a:t>
            </a:r>
            <a:endParaRPr lang="en-US" altLang="de-DE" sz="1800"/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979613" y="5445125"/>
            <a:ext cx="68643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u="sng"/>
              <a:t>Anstellung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Credit-Suisse, Vize-Direktor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Globale Verantwortung für Handelssystem im MM und FX Bereich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Mehrjährige Auslanderfahrung (New York, London)</a:t>
            </a:r>
            <a:endParaRPr lang="en-US" altLang="de-DE" sz="1800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74625" y="3860800"/>
            <a:ext cx="4181475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u="sng"/>
              <a:t>Freizeit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Familie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Sport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000"/>
              <a:t>(Klettern, Biken, Joggen, Skitouren, Snowboard, Tauchen, Deltasegeln)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Lastwagen fahren</a:t>
            </a:r>
            <a:endParaRPr lang="de-CH" altLang="de-DE" sz="1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Politik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Militär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Werken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Dozent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3635375" y="1341438"/>
            <a:ext cx="303212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u="sng"/>
              <a:t>Details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Peterliwiese 33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CH-8855 Wangen SZ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P: 055 460 14 40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M: 079 702 95 93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e-mail: Walter@Rothlin.com</a:t>
            </a:r>
          </a:p>
        </p:txBody>
      </p:sp>
      <p:pic>
        <p:nvPicPr>
          <p:cNvPr id="27656" name="Picture 8" descr="Walter_Rothl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1341438"/>
            <a:ext cx="18637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39940" grpId="0"/>
      <p:bldP spid="39941" grpId="0"/>
      <p:bldP spid="39942" grpId="0"/>
      <p:bldP spid="399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008063"/>
          </a:xfrm>
        </p:spPr>
        <p:txBody>
          <a:bodyPr/>
          <a:lstStyle/>
          <a:p>
            <a:pPr eaLnBrk="1" hangingPunct="1"/>
            <a:r>
              <a:rPr lang="de-CH" altLang="de-DE"/>
              <a:t>Semesterprogramm</a:t>
            </a:r>
            <a:endParaRPr lang="en-US" altLang="de-DE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79388" y="2060575"/>
            <a:ext cx="8964612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CH" altLang="de-DE" sz="2800"/>
              <a:t> Themen</a:t>
            </a:r>
          </a:p>
          <a:p>
            <a:pPr eaLnBrk="1" hangingPunct="1">
              <a:spcBef>
                <a:spcPct val="50000"/>
              </a:spcBef>
            </a:pPr>
            <a:r>
              <a:rPr lang="de-CH" altLang="de-DE" sz="2800"/>
              <a:t> Fragezeichen?????</a:t>
            </a:r>
          </a:p>
          <a:p>
            <a:pPr eaLnBrk="1" hangingPunct="1">
              <a:spcBef>
                <a:spcPct val="50000"/>
              </a:spcBef>
            </a:pPr>
            <a:r>
              <a:rPr lang="de-CH" altLang="de-DE" sz="2800"/>
              <a:t> Bewertung</a:t>
            </a:r>
          </a:p>
          <a:p>
            <a:pPr eaLnBrk="1" hangingPunct="1">
              <a:spcBef>
                <a:spcPct val="50000"/>
              </a:spcBef>
            </a:pPr>
            <a:r>
              <a:rPr lang="de-CH" altLang="de-DE" sz="2800"/>
              <a:t> Administration (Entschuldigen, Adieu sagen)</a:t>
            </a:r>
            <a:endParaRPr lang="en-US" altLang="de-DE" sz="2800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008063"/>
          </a:xfrm>
        </p:spPr>
        <p:txBody>
          <a:bodyPr/>
          <a:lstStyle/>
          <a:p>
            <a:pPr eaLnBrk="1" hangingPunct="1"/>
            <a:r>
              <a:rPr lang="de-CH" altLang="de-DE"/>
              <a:t>Wer sind Sie?</a:t>
            </a:r>
            <a:endParaRPr lang="en-US" altLang="de-DE"/>
          </a:p>
        </p:txBody>
      </p:sp>
      <p:sp>
        <p:nvSpPr>
          <p:cNvPr id="31747" name="Text Box 14"/>
          <p:cNvSpPr txBox="1">
            <a:spLocks noChangeArrowheads="1"/>
          </p:cNvSpPr>
          <p:nvPr/>
        </p:nvSpPr>
        <p:spPr bwMode="auto">
          <a:xfrm>
            <a:off x="179388" y="2060575"/>
            <a:ext cx="8964612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CH" altLang="de-DE" sz="2800"/>
              <a:t> Name, Wohnort, e-mail, Natel, Bild</a:t>
            </a:r>
          </a:p>
          <a:p>
            <a:pPr eaLnBrk="1" hangingPunct="1">
              <a:spcBef>
                <a:spcPct val="50000"/>
              </a:spcBef>
            </a:pPr>
            <a:r>
              <a:rPr lang="de-CH" altLang="de-DE" sz="2800"/>
              <a:t> Ausbildung / Beruf</a:t>
            </a:r>
          </a:p>
          <a:p>
            <a:pPr eaLnBrk="1" hangingPunct="1">
              <a:spcBef>
                <a:spcPct val="50000"/>
              </a:spcBef>
            </a:pPr>
            <a:r>
              <a:rPr lang="de-CH" altLang="de-DE" sz="2800"/>
              <a:t> Hobbies / Freizeit</a:t>
            </a:r>
          </a:p>
          <a:p>
            <a:pPr eaLnBrk="1" hangingPunct="1">
              <a:spcBef>
                <a:spcPct val="50000"/>
              </a:spcBef>
            </a:pPr>
            <a:r>
              <a:rPr lang="de-CH" altLang="de-DE" sz="2800"/>
              <a:t> Zukunftspläne</a:t>
            </a:r>
            <a:endParaRPr lang="en-US" altLang="de-DE" sz="280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008063"/>
          </a:xfrm>
        </p:spPr>
        <p:txBody>
          <a:bodyPr/>
          <a:lstStyle/>
          <a:p>
            <a:pPr eaLnBrk="1" hangingPunct="1"/>
            <a:r>
              <a:rPr lang="en-US" altLang="de-DE"/>
              <a:t>Walter Rothlin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67678" y="1228726"/>
            <a:ext cx="446405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u="sng" dirty="0"/>
              <a:t>Ausbildung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 err="1"/>
              <a:t>El</a:t>
            </a:r>
            <a:r>
              <a:rPr lang="de-CH" altLang="de-DE" sz="1800" dirty="0"/>
              <a:t>. Ing HTL / FH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/>
              <a:t>NDS Software Engineering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/>
              <a:t>NDS Betriebs-Ingenieur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/>
              <a:t>Certified Java </a:t>
            </a:r>
            <a:r>
              <a:rPr lang="de-CH" altLang="de-DE" sz="1800" dirty="0" err="1"/>
              <a:t>Programmer</a:t>
            </a:r>
            <a:endParaRPr lang="de-CH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/>
              <a:t>Master in Software Engineering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/>
              <a:t>PHZH BK, HF, CAS </a:t>
            </a:r>
            <a:r>
              <a:rPr lang="de-CH" altLang="de-DE" sz="1800" dirty="0" err="1"/>
              <a:t>Hochschulditaktik</a:t>
            </a:r>
            <a:endParaRPr lang="en-US" altLang="de-DE" sz="1800" dirty="0"/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2275230" y="5227647"/>
            <a:ext cx="671222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u="sng" dirty="0"/>
              <a:t>Aktuelle Anstellungen / Funktionen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 err="1"/>
              <a:t>Berufsschullehrer</a:t>
            </a:r>
            <a:r>
              <a:rPr lang="en-US" altLang="de-DE" sz="1800" dirty="0"/>
              <a:t> </a:t>
            </a:r>
            <a:r>
              <a:rPr lang="en-US" altLang="de-DE" sz="1800" dirty="0" err="1"/>
              <a:t>mbA</a:t>
            </a:r>
            <a:r>
              <a:rPr lang="en-US" altLang="de-DE" sz="1800" dirty="0"/>
              <a:t> an BZU (IoT, Python, </a:t>
            </a:r>
            <a:r>
              <a:rPr lang="en-US" altLang="de-DE" sz="1800" dirty="0" err="1"/>
              <a:t>MySql</a:t>
            </a:r>
            <a:r>
              <a:rPr lang="en-US" altLang="de-DE" sz="1800" dirty="0"/>
              <a:t>, </a:t>
            </a:r>
            <a:r>
              <a:rPr lang="en-US" altLang="de-DE" sz="1800" dirty="0" err="1"/>
              <a:t>Rpi</a:t>
            </a:r>
            <a:r>
              <a:rPr lang="en-US" altLang="de-DE" sz="1800" dirty="0"/>
              <a:t>, REST)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 err="1"/>
              <a:t>Dozent</a:t>
            </a:r>
            <a:r>
              <a:rPr lang="en-US" altLang="de-DE" sz="1800" dirty="0"/>
              <a:t> HWZ, HBU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 err="1"/>
              <a:t>Hauptexperte</a:t>
            </a:r>
            <a:r>
              <a:rPr lang="en-US" altLang="de-DE" sz="1800" dirty="0"/>
              <a:t> PK19</a:t>
            </a:r>
            <a:endParaRPr lang="de-CH" altLang="de-DE" sz="1800" dirty="0"/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315913" y="3519488"/>
            <a:ext cx="201850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u="sng" dirty="0"/>
              <a:t>Freizeit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/>
              <a:t>Familie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/>
              <a:t>Sport </a:t>
            </a:r>
            <a:r>
              <a:rPr lang="de-CH" altLang="de-DE" sz="1000" dirty="0"/>
              <a:t>(Outdoor)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 err="1"/>
              <a:t>Lastwagen</a:t>
            </a:r>
            <a:r>
              <a:rPr lang="en-US" altLang="de-DE" sz="1800" dirty="0"/>
              <a:t> </a:t>
            </a:r>
            <a:r>
              <a:rPr lang="en-US" altLang="de-DE" sz="1800" dirty="0" err="1"/>
              <a:t>fahren</a:t>
            </a:r>
            <a:endParaRPr lang="de-CH" altLang="de-DE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 err="1"/>
              <a:t>Politik</a:t>
            </a:r>
            <a:endParaRPr lang="en-US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 err="1"/>
              <a:t>Militär</a:t>
            </a:r>
            <a:endParaRPr lang="en-US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 err="1"/>
              <a:t>Werken</a:t>
            </a:r>
            <a:endParaRPr lang="en-US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 err="1"/>
              <a:t>Dozent</a:t>
            </a:r>
            <a:endParaRPr lang="en-US" altLang="de-DE" sz="1800" dirty="0"/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4381448" y="1959615"/>
            <a:ext cx="303212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u="sng" dirty="0"/>
              <a:t>Details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/>
              <a:t>Peterliwiese 33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/>
              <a:t>CH-8855 Wangen SZ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/>
              <a:t>P: 055 460 14 40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/>
              <a:t>M: 079 368 94 22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/>
              <a:t>e-mail: Walter@Rothlin.com</a:t>
            </a:r>
          </a:p>
        </p:txBody>
      </p:sp>
      <p:pic>
        <p:nvPicPr>
          <p:cNvPr id="5127" name="Picture 20" descr="Walter_Rothl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740832"/>
            <a:ext cx="18637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17">
            <a:extLst>
              <a:ext uri="{FF2B5EF4-FFF2-40B4-BE49-F238E27FC236}">
                <a16:creationId xmlns:a16="http://schemas.microsoft.com/office/drawing/2014/main" id="{711C4A4A-73D6-8719-4232-9CCD296E6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9703" y="3579028"/>
            <a:ext cx="691734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u="sng" dirty="0"/>
              <a:t>Erfahrungen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 err="1"/>
              <a:t>Credit</a:t>
            </a:r>
            <a:r>
              <a:rPr lang="de-CH" altLang="de-DE" sz="1800" dirty="0"/>
              <a:t>-Suisse, Vize-Direktor (Pensionär)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/>
              <a:t>Leiter Entwicklungsabteilung (</a:t>
            </a:r>
            <a:r>
              <a:rPr lang="de-CH" altLang="de-DE" sz="1800" dirty="0" err="1"/>
              <a:t>ca</a:t>
            </a:r>
            <a:r>
              <a:rPr lang="de-CH" altLang="de-DE" sz="1800" dirty="0"/>
              <a:t> 25 SW-Entwickler)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/>
              <a:t>Globale Verantwortung für Handelssystem im MM und FX Bereich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/>
              <a:t>Mehrjährige Auslanderfahrung (New York, London)</a:t>
            </a:r>
            <a:endParaRPr lang="en-US" altLang="de-DE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8" grpId="0"/>
      <p:bldP spid="35857" grpId="0"/>
      <p:bldP spid="35858" grpId="0"/>
      <p:bldP spid="35859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008063"/>
          </a:xfrm>
        </p:spPr>
        <p:txBody>
          <a:bodyPr/>
          <a:lstStyle/>
          <a:p>
            <a:pPr eaLnBrk="1" hangingPunct="1"/>
            <a:r>
              <a:rPr lang="de-CH" altLang="de-DE"/>
              <a:t>Erwartungen?</a:t>
            </a:r>
            <a:endParaRPr lang="en-US" altLang="de-DE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79388" y="2060575"/>
            <a:ext cx="8964612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de-CH" altLang="de-DE" sz="2800"/>
              <a:t>Erwartungen an „Informatik Betriebsökonomie“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CH" altLang="de-DE" sz="2800"/>
              <a:t> </a:t>
            </a:r>
            <a:r>
              <a:rPr lang="de-CH" altLang="de-DE" sz="2800">
                <a:sym typeface="Wingdings" panose="05000000000000000000" pitchFamily="2" charset="2"/>
              </a:rPr>
              <a:t> 2 Erwartungen auf 2 Karten schreiben (4er Gruppen) </a:t>
            </a:r>
            <a:endParaRPr lang="en-US" altLang="de-DE" sz="280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008063"/>
          </a:xfrm>
        </p:spPr>
        <p:txBody>
          <a:bodyPr/>
          <a:lstStyle/>
          <a:p>
            <a:pPr eaLnBrk="1" hangingPunct="1"/>
            <a:r>
              <a:rPr lang="de-CH" altLang="de-DE"/>
              <a:t>Wer bin ich?</a:t>
            </a:r>
            <a:endParaRPr lang="en-US" altLang="de-DE"/>
          </a:p>
        </p:txBody>
      </p:sp>
      <p:pic>
        <p:nvPicPr>
          <p:cNvPr id="3077" name="Picture 5" descr="PCMap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81000"/>
            <a:ext cx="79629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258888" y="908050"/>
            <a:ext cx="5689600" cy="2774950"/>
          </a:xfrm>
          <a:prstGeom prst="rect">
            <a:avLst/>
          </a:prstGeom>
          <a:solidFill>
            <a:schemeClr val="bg1">
              <a:alpha val="549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CH" altLang="de-DE"/>
              <a:t>Peterliwiese 33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CH" altLang="de-DE"/>
              <a:t>8855 Wangen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CH" altLang="de-DE">
                <a:hlinkClick r:id="rId4"/>
              </a:rPr>
              <a:t>Walter@Rothlin.com</a:t>
            </a:r>
            <a:endParaRPr lang="de-CH" altLang="de-DE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CH" altLang="de-DE"/>
              <a:t>079 368 94 22</a:t>
            </a:r>
            <a:endParaRPr lang="en-US" altLang="de-DE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5076825" y="4868863"/>
            <a:ext cx="574675" cy="647700"/>
          </a:xfrm>
          <a:prstGeom prst="ellips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animBg="1"/>
      <p:bldP spid="307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144000" cy="621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2319338" y="1798638"/>
            <a:ext cx="1728787" cy="503237"/>
          </a:xfrm>
          <a:prstGeom prst="cloudCallout">
            <a:avLst>
              <a:gd name="adj1" fmla="val 66347"/>
              <a:gd name="adj2" fmla="val 17176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Claudia</a:t>
            </a:r>
            <a:endParaRPr lang="en-US" altLang="de-DE" sz="1800"/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6372225" y="1700213"/>
            <a:ext cx="1871663" cy="576262"/>
          </a:xfrm>
          <a:prstGeom prst="cloudCallout">
            <a:avLst>
              <a:gd name="adj1" fmla="val -17801"/>
              <a:gd name="adj2" fmla="val 20002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Tobias</a:t>
            </a:r>
            <a:endParaRPr lang="en-US" altLang="de-DE" sz="1800"/>
          </a:p>
        </p:txBody>
      </p:sp>
      <p:sp>
        <p:nvSpPr>
          <p:cNvPr id="7176" name="AutoShape 8"/>
          <p:cNvSpPr>
            <a:spLocks noChangeArrowheads="1"/>
          </p:cNvSpPr>
          <p:nvPr/>
        </p:nvSpPr>
        <p:spPr bwMode="auto">
          <a:xfrm>
            <a:off x="4572000" y="1736725"/>
            <a:ext cx="1368425" cy="609600"/>
          </a:xfrm>
          <a:prstGeom prst="cloudCallout">
            <a:avLst>
              <a:gd name="adj1" fmla="val 49606"/>
              <a:gd name="adj2" fmla="val 137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Lukas</a:t>
            </a:r>
            <a:endParaRPr lang="en-US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nimBg="1"/>
      <p:bldP spid="7175" grpId="0" animBg="1"/>
      <p:bldP spid="71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Bildergebnis fÃ¼r sprechen verbot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38" y="1223963"/>
            <a:ext cx="4408487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6" descr="https://herkunftssprachen.files.wordpress.com/2017/02/207px-pictogramm_silence-svg.png?w=2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1566863"/>
            <a:ext cx="25781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115616" y="764704"/>
            <a:ext cx="6768752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CH" sz="2000" b="1" dirty="0"/>
              <a:t>Umgang </a:t>
            </a:r>
            <a:r>
              <a:rPr lang="de-CH" sz="2000" b="1" dirty="0" err="1"/>
              <a:t>miteinader</a:t>
            </a:r>
            <a:r>
              <a:rPr lang="de-CH" sz="2000" b="1" dirty="0"/>
              <a:t> in der Erwachsenen Welt</a:t>
            </a:r>
          </a:p>
          <a:p>
            <a:pPr marL="214313" indent="-214313" eaLnBrk="1" hangingPunct="1">
              <a:buFont typeface="Arial" panose="020B0604020202020204" pitchFamily="34" charset="0"/>
              <a:buChar char="•"/>
              <a:defRPr/>
            </a:pPr>
            <a:r>
              <a:rPr lang="de-CH" sz="2000" dirty="0"/>
              <a:t>Pünktlichkeit</a:t>
            </a:r>
          </a:p>
          <a:p>
            <a:pPr marL="214313" indent="-214313" eaLnBrk="1" hangingPunct="1">
              <a:buFont typeface="Arial" panose="020B0604020202020204" pitchFamily="34" charset="0"/>
              <a:buChar char="•"/>
              <a:defRPr/>
            </a:pPr>
            <a:r>
              <a:rPr lang="de-CH" sz="2000" dirty="0"/>
              <a:t>Frühzeitig Informieren, wenn es Verspätungen gibt (Auch bei Projekten, Aufgaben,…..)</a:t>
            </a:r>
          </a:p>
          <a:p>
            <a:pPr marL="214313" indent="-214313" eaLnBrk="1" hangingPunct="1">
              <a:buFont typeface="Arial" panose="020B0604020202020204" pitchFamily="34" charset="0"/>
              <a:buChar char="•"/>
              <a:defRPr/>
            </a:pPr>
            <a:r>
              <a:rPr lang="de-CH" sz="2000" dirty="0"/>
              <a:t>Offen und ehrlicher Umgang</a:t>
            </a:r>
          </a:p>
          <a:p>
            <a:pPr eaLnBrk="1" hangingPunct="1">
              <a:defRPr/>
            </a:pPr>
            <a:endParaRPr lang="de-CH" sz="2800" dirty="0"/>
          </a:p>
          <a:p>
            <a:pPr eaLnBrk="1" hangingPunct="1">
              <a:defRPr/>
            </a:pPr>
            <a:r>
              <a:rPr lang="de-CH" sz="2800" dirty="0"/>
              <a:t>Ich will ein guter (der beste) Informatiker werden!</a:t>
            </a:r>
          </a:p>
        </p:txBody>
      </p:sp>
    </p:spTree>
    <p:extLst>
      <p:ext uri="{BB962C8B-B14F-4D97-AF65-F5344CB8AC3E}">
        <p14:creationId xmlns:p14="http://schemas.microsoft.com/office/powerpoint/2010/main" val="3638474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Bildergebn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857250"/>
            <a:ext cx="36766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3038475" y="2763838"/>
            <a:ext cx="3008313" cy="3184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de-CH" sz="1500" b="1" dirty="0"/>
              <a:t>Hauptziele:</a:t>
            </a:r>
          </a:p>
          <a:p>
            <a:pPr marL="214313" indent="-214313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Erreichen der Lehrplanziele</a:t>
            </a:r>
          </a:p>
          <a:p>
            <a:pPr marL="214313" indent="-214313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Jeder Lernende hat das Anrecht auf eine effiziente und ungestörte Lernzeit</a:t>
            </a:r>
          </a:p>
          <a:p>
            <a:pPr marL="214313" indent="-214313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Freude am Lernen</a:t>
            </a:r>
          </a:p>
          <a:p>
            <a:pPr eaLnBrk="1" hangingPunct="1">
              <a:defRPr/>
            </a:pPr>
            <a:r>
              <a:rPr lang="de-CH" sz="1500" dirty="0"/>
              <a:t> </a:t>
            </a:r>
          </a:p>
          <a:p>
            <a:pPr eaLnBrk="1" hangingPunct="1">
              <a:defRPr/>
            </a:pPr>
            <a:r>
              <a:rPr lang="de-CH" sz="1500" b="1" dirty="0"/>
              <a:t>Was braucht es dazu?</a:t>
            </a:r>
          </a:p>
          <a:p>
            <a:pPr marL="214313" indent="-214313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Eine Lehr- und Lernumgebung für ungestörtes und konzentriertes Lernen</a:t>
            </a:r>
          </a:p>
          <a:p>
            <a:pPr eaLnBrk="1" hangingPunct="1">
              <a:defRPr/>
            </a:pPr>
            <a:r>
              <a:rPr lang="de-CH" dirty="0"/>
              <a:t> </a:t>
            </a:r>
          </a:p>
          <a:p>
            <a:pPr eaLnBrk="1" hangingPunct="1">
              <a:defRPr/>
            </a:pPr>
            <a:endParaRPr lang="de-CH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Bildergebn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857250"/>
            <a:ext cx="36766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932113" y="2486025"/>
            <a:ext cx="3006725" cy="26776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endParaRPr lang="de-CH" dirty="0"/>
          </a:p>
          <a:p>
            <a:pPr eaLnBrk="1" hangingPunct="1">
              <a:defRPr/>
            </a:pPr>
            <a:r>
              <a:rPr lang="de-CH" sz="1500" b="1" dirty="0"/>
              <a:t>Wie erreichen wir das?</a:t>
            </a:r>
          </a:p>
          <a:p>
            <a:pPr marL="214313" indent="-214313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Respektvoller Umgang mit der Lehrperson und den Mitschülern (Erwachsenen Welt)</a:t>
            </a:r>
          </a:p>
          <a:p>
            <a:pPr marL="214313" indent="-214313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Einhalten von Regeln</a:t>
            </a:r>
          </a:p>
          <a:p>
            <a:pPr marL="214313" indent="-214313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Gute Kommunikation und Austausch</a:t>
            </a:r>
          </a:p>
          <a:p>
            <a:pPr marL="214313" indent="-214313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Fairness auf allen Seiten</a:t>
            </a:r>
          </a:p>
          <a:p>
            <a:pPr eaLnBrk="1" hangingPunct="1">
              <a:defRPr/>
            </a:pPr>
            <a:r>
              <a:rPr lang="de-CH" sz="1500" dirty="0"/>
              <a:t>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Bildergebn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857250"/>
            <a:ext cx="36766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932113" y="2486025"/>
            <a:ext cx="3006725" cy="2216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endParaRPr lang="de-CH" dirty="0"/>
          </a:p>
          <a:p>
            <a:pPr eaLnBrk="1" hangingPunct="1">
              <a:defRPr/>
            </a:pPr>
            <a:r>
              <a:rPr lang="de-CH" sz="1500" b="1" dirty="0"/>
              <a:t>Regeln</a:t>
            </a:r>
          </a:p>
          <a:p>
            <a:pPr marL="257175" indent="-257175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Keine Smartphones, Games oder Filme, wenn nicht als Hilfsmittel erlaubt</a:t>
            </a:r>
          </a:p>
          <a:p>
            <a:pPr marL="257175" indent="-257175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Kein Lärm bei Lehrervorträgen</a:t>
            </a:r>
          </a:p>
          <a:p>
            <a:pPr marL="257175" indent="-257175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Ruhiges arbeiten bei Einzel- oder Gruppenarbeit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597</Words>
  <Application>Microsoft Office PowerPoint</Application>
  <PresentationFormat>Bildschirmpräsentation (4:3)</PresentationFormat>
  <Paragraphs>149</Paragraphs>
  <Slides>20</Slides>
  <Notes>13</Notes>
  <HiddenSlides>10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3" baseType="lpstr">
      <vt:lpstr>Arial</vt:lpstr>
      <vt:lpstr>Wingdings</vt:lpstr>
      <vt:lpstr>Default Design</vt:lpstr>
      <vt:lpstr> Herzlich Willkommen!  </vt:lpstr>
      <vt:lpstr>Walter Rothlin</vt:lpstr>
      <vt:lpstr>Wer bin ich?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Wer bin ich?</vt:lpstr>
      <vt:lpstr>PowerPoint-Präsentation</vt:lpstr>
      <vt:lpstr>PowerPoint-Präsentation</vt:lpstr>
      <vt:lpstr>Wer sind Sie?</vt:lpstr>
      <vt:lpstr>What I would like to have from you!</vt:lpstr>
      <vt:lpstr>Walter Rothlin</vt:lpstr>
      <vt:lpstr>Semesterprogramm</vt:lpstr>
      <vt:lpstr>Wer sind Sie?</vt:lpstr>
      <vt:lpstr>Erwartungen?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 bin ich?</dc:title>
  <dc:creator>Walter Rothlin</dc:creator>
  <cp:lastModifiedBy>Walter Rothlin</cp:lastModifiedBy>
  <cp:revision>32</cp:revision>
  <cp:lastPrinted>2007-08-31T13:54:01Z</cp:lastPrinted>
  <dcterms:created xsi:type="dcterms:W3CDTF">2006-02-28T20:41:33Z</dcterms:created>
  <dcterms:modified xsi:type="dcterms:W3CDTF">2023-08-24T06:46:20Z</dcterms:modified>
</cp:coreProperties>
</file>