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4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16AD9AC-B224-479F-83DC-4AEED23CABE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61A93A5-7350-4642-9DEC-DD947367F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4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D9AC-B224-479F-83DC-4AEED23CABE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3A5-7350-4642-9DEC-DD947367F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3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6AD9AC-B224-479F-83DC-4AEED23CABE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61A93A5-7350-4642-9DEC-DD947367F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32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6AD9AC-B224-479F-83DC-4AEED23CABE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61A93A5-7350-4642-9DEC-DD947367F02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8667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6AD9AC-B224-479F-83DC-4AEED23CABE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61A93A5-7350-4642-9DEC-DD947367F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807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D9AC-B224-479F-83DC-4AEED23CABE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3A5-7350-4642-9DEC-DD947367F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0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D9AC-B224-479F-83DC-4AEED23CABE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3A5-7350-4642-9DEC-DD947367F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8280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D9AC-B224-479F-83DC-4AEED23CABE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3A5-7350-4642-9DEC-DD947367F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2033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6AD9AC-B224-479F-83DC-4AEED23CABE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61A93A5-7350-4642-9DEC-DD947367F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94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D9AC-B224-479F-83DC-4AEED23CABE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3A5-7350-4642-9DEC-DD947367F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609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6AD9AC-B224-479F-83DC-4AEED23CABE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61A93A5-7350-4642-9DEC-DD947367F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555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D9AC-B224-479F-83DC-4AEED23CABE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3A5-7350-4642-9DEC-DD947367F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87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D9AC-B224-479F-83DC-4AEED23CABE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3A5-7350-4642-9DEC-DD947367F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64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D9AC-B224-479F-83DC-4AEED23CABE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3A5-7350-4642-9DEC-DD947367F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91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D9AC-B224-479F-83DC-4AEED23CABE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3A5-7350-4642-9DEC-DD947367F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68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D9AC-B224-479F-83DC-4AEED23CABE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3A5-7350-4642-9DEC-DD947367F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203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D9AC-B224-479F-83DC-4AEED23CABE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3A5-7350-4642-9DEC-DD947367F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42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AD9AC-B224-479F-83DC-4AEED23CABE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A93A5-7350-4642-9DEC-DD947367F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8293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8000" y="4133577"/>
            <a:ext cx="9144000" cy="2387600"/>
          </a:xfrm>
        </p:spPr>
        <p:txBody>
          <a:bodyPr/>
          <a:lstStyle/>
          <a:p>
            <a:r>
              <a:rPr lang="es-ES" dirty="0" smtClean="0"/>
              <a:t>Mantenimiento Preventivo de un CPU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66" y="1183567"/>
            <a:ext cx="2843134" cy="241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5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1" y="575187"/>
            <a:ext cx="1636985" cy="1442799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latin typeface="Blackadder ITC" panose="04020505051007020D02" pitchFamily="82" charset="0"/>
              </a:rPr>
              <a:t>Fin</a:t>
            </a:r>
            <a:endParaRPr lang="es-ES" dirty="0">
              <a:latin typeface="Blackadder ITC" panose="04020505051007020D02" pitchFamily="8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924" y="3074768"/>
            <a:ext cx="3557752" cy="20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724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38297" cy="1258723"/>
          </a:xfrm>
        </p:spPr>
        <p:txBody>
          <a:bodyPr>
            <a:normAutofit fontScale="90000"/>
          </a:bodyPr>
          <a:lstStyle/>
          <a:p>
            <a:r>
              <a:rPr lang="es-ES" sz="4800" b="1" dirty="0" smtClean="0"/>
              <a:t>Para que Sirve</a:t>
            </a:r>
            <a:endParaRPr lang="es-ES" sz="48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238297" cy="4212568"/>
          </a:xfrm>
        </p:spPr>
        <p:txBody>
          <a:bodyPr/>
          <a:lstStyle/>
          <a:p>
            <a:r>
              <a:rPr lang="es-ES" dirty="0"/>
              <a:t>El mantenimiento preventivo es el destinado a la conservación de equipos o instalaciones mediante realización de revisiones y reparaciones que garanticen su buen funcionamiento y fiabilidad</a:t>
            </a:r>
          </a:p>
        </p:txBody>
      </p:sp>
      <p:pic>
        <p:nvPicPr>
          <p:cNvPr id="1026" name="Picture 2" descr="Resultado de imagen para personas revisando un cp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69" y="2027838"/>
            <a:ext cx="3866751" cy="3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83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4606" y="764373"/>
            <a:ext cx="6571593" cy="1293028"/>
          </a:xfrm>
        </p:spPr>
        <p:txBody>
          <a:bodyPr/>
          <a:lstStyle/>
          <a:p>
            <a:r>
              <a:rPr lang="es-ES" dirty="0" smtClean="0"/>
              <a:t>Materiales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3" y="2222287"/>
            <a:ext cx="3437978" cy="4036623"/>
          </a:xfrm>
        </p:spPr>
        <p:txBody>
          <a:bodyPr/>
          <a:lstStyle/>
          <a:p>
            <a:r>
              <a:rPr lang="es-ES" dirty="0" smtClean="0"/>
              <a:t>Aire comprimido </a:t>
            </a:r>
          </a:p>
          <a:p>
            <a:r>
              <a:rPr lang="es-ES" dirty="0" smtClean="0"/>
              <a:t>Espuma Limpiadora</a:t>
            </a:r>
          </a:p>
          <a:p>
            <a:r>
              <a:rPr lang="es-ES" dirty="0" smtClean="0"/>
              <a:t>Limpia Contactos</a:t>
            </a:r>
          </a:p>
          <a:p>
            <a:r>
              <a:rPr lang="es-ES" dirty="0" smtClean="0"/>
              <a:t>Desatornilladores</a:t>
            </a:r>
          </a:p>
          <a:p>
            <a:r>
              <a:rPr lang="es-ES" dirty="0" smtClean="0"/>
              <a:t>Paño </a:t>
            </a:r>
          </a:p>
          <a:p>
            <a:r>
              <a:rPr lang="es-ES" dirty="0" smtClean="0"/>
              <a:t>Brocha</a:t>
            </a:r>
          </a:p>
          <a:p>
            <a:r>
              <a:rPr lang="es-ES" dirty="0" smtClean="0"/>
              <a:t>Cepillo</a:t>
            </a:r>
          </a:p>
          <a:p>
            <a:r>
              <a:rPr lang="es-ES" dirty="0" smtClean="0"/>
              <a:t>Pasta </a:t>
            </a:r>
            <a:r>
              <a:rPr lang="es-ES" dirty="0" err="1" smtClean="0"/>
              <a:t>termica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43579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Pasos para el mantenimiento preventivo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14495"/>
            <a:ext cx="4222531" cy="1642789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1.-</a:t>
            </a:r>
            <a:r>
              <a:rPr lang="es-ES" dirty="0"/>
              <a:t> quitar las tapas del gabinete usando el desatornillador para retirar sus tornillos.</a:t>
            </a:r>
          </a:p>
        </p:txBody>
      </p:sp>
      <p:pic>
        <p:nvPicPr>
          <p:cNvPr id="2050" name="Picture 2" descr="Resultado de imagen para personas quitando el case del cp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844" y="2471409"/>
            <a:ext cx="4572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171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159469" cy="396032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2.- </a:t>
            </a:r>
            <a:r>
              <a:rPr lang="es-ES" dirty="0"/>
              <a:t>quitamos los demás componentes que se encuentran dentro del gabinete, como son: la fuente de poder, memoria RAM, unidades de CD- DVD Y Disquete, cables IDE y ATA, algunas tarjetas de red, sonido o video y disco duro.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068" y="2378623"/>
            <a:ext cx="5518260" cy="254688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38200" y="469602"/>
            <a:ext cx="111435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 smtClean="0"/>
              <a:t>Pasos para el mantenimiento preventivo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998992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Pasos para el mantenimiento preventivo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25170"/>
            <a:ext cx="3166241" cy="364500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3</a:t>
            </a:r>
            <a:r>
              <a:rPr lang="es-ES" dirty="0" smtClean="0"/>
              <a:t>.- después </a:t>
            </a:r>
            <a:r>
              <a:rPr lang="es-ES" dirty="0"/>
              <a:t>con mucho cuidado retiramos la tarjeta madre (no es conveniente quitar el procesador).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38" y="2836811"/>
            <a:ext cx="4813738" cy="222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378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Pasos para el mantenimiento preventivo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834619"/>
            <a:ext cx="3749566" cy="1895037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4.-limpiar </a:t>
            </a:r>
            <a:r>
              <a:rPr lang="es-ES" dirty="0"/>
              <a:t>con espuma limpiadora y un trapo la carcasa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007" y="1940856"/>
            <a:ext cx="4573312" cy="36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436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Pasos para el mantenimiento preventivo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825624"/>
            <a:ext cx="4585138" cy="45436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400" dirty="0"/>
              <a:t>5</a:t>
            </a:r>
            <a:r>
              <a:rPr lang="es-ES" sz="2400" dirty="0" smtClean="0"/>
              <a:t>.-</a:t>
            </a:r>
            <a:r>
              <a:rPr lang="es-ES" sz="2400" dirty="0"/>
              <a:t> limpiar los </a:t>
            </a:r>
            <a:r>
              <a:rPr lang="es-ES" sz="2400" dirty="0" smtClean="0"/>
              <a:t>componentes:</a:t>
            </a:r>
            <a:r>
              <a:rPr lang="es-ES" sz="2400" dirty="0"/>
              <a:t> </a:t>
            </a:r>
            <a:r>
              <a:rPr lang="es-ES" sz="2400" dirty="0" smtClean="0"/>
              <a:t>Tarjeta </a:t>
            </a:r>
            <a:r>
              <a:rPr lang="es-ES" sz="2400" dirty="0"/>
              <a:t>madre: brocha y aire </a:t>
            </a:r>
            <a:r>
              <a:rPr lang="es-ES" sz="2400" dirty="0" smtClean="0"/>
              <a:t>comprimido </a:t>
            </a:r>
            <a:r>
              <a:rPr lang="es-ES" sz="2400" dirty="0"/>
              <a:t>Fuente poder, unidades de CD-DVD, Disquete y disco duro : limpiándolos con brocha, aire comprimido y </a:t>
            </a:r>
            <a:r>
              <a:rPr lang="es-ES" sz="2400" dirty="0" smtClean="0"/>
              <a:t>limpia contactos. Limpiar </a:t>
            </a:r>
            <a:r>
              <a:rPr lang="es-ES" sz="2400" dirty="0"/>
              <a:t>memorias RAM, tarjetas de red, video y sonido: con el borrador y aire comprimido</a:t>
            </a:r>
            <a:r>
              <a:rPr lang="es-ES" sz="2400" dirty="0" smtClean="0"/>
              <a:t>. </a:t>
            </a:r>
            <a:r>
              <a:rPr lang="es-ES" sz="2400" dirty="0"/>
              <a:t>Limpiar entrada de cables IDE y ATA o cualquier otro: con la brocha.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1998443" cy="19984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455" y="2147502"/>
            <a:ext cx="1949942" cy="19499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573" y="4235670"/>
            <a:ext cx="1912882" cy="191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65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Pasos para el mantenimiento preventivo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82825"/>
            <a:ext cx="4033345" cy="317204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6</a:t>
            </a:r>
            <a:r>
              <a:rPr lang="es-ES" dirty="0" smtClean="0"/>
              <a:t>.-</a:t>
            </a:r>
            <a:r>
              <a:rPr lang="es-ES" dirty="0"/>
              <a:t> una vez limpios todos los componentes, armamos el </a:t>
            </a:r>
            <a:r>
              <a:rPr lang="es-ES" dirty="0" smtClean="0"/>
              <a:t>CPU. colocamos </a:t>
            </a:r>
            <a:r>
              <a:rPr lang="es-ES" dirty="0"/>
              <a:t>las tapas del </a:t>
            </a:r>
            <a:r>
              <a:rPr lang="es-ES" dirty="0" smtClean="0"/>
              <a:t>gabinete. Terminamos </a:t>
            </a:r>
            <a:r>
              <a:rPr lang="es-ES" dirty="0"/>
              <a:t>con el mantenimiento preventivo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187" y="2383713"/>
            <a:ext cx="2803142" cy="280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72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23</TotalTime>
  <Words>161</Words>
  <Application>Microsoft Office PowerPoint</Application>
  <PresentationFormat>Panorámica</PresentationFormat>
  <Paragraphs>25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Blackadder ITC</vt:lpstr>
      <vt:lpstr>Century Gothic</vt:lpstr>
      <vt:lpstr>Estela de condensación</vt:lpstr>
      <vt:lpstr>Mantenimiento Preventivo de un CPU </vt:lpstr>
      <vt:lpstr>Para que Sirve</vt:lpstr>
      <vt:lpstr>Materiales</vt:lpstr>
      <vt:lpstr>Pasos para el mantenimiento preventivo</vt:lpstr>
      <vt:lpstr>Presentación de PowerPoint</vt:lpstr>
      <vt:lpstr>Pasos para el mantenimiento preventivo</vt:lpstr>
      <vt:lpstr>Pasos para el mantenimiento preventivo</vt:lpstr>
      <vt:lpstr>Pasos para el mantenimiento preventivo</vt:lpstr>
      <vt:lpstr>Pasos para el mantenimiento preventivo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Mantenimiento Preventivo de un CPU</dc:title>
  <dc:creator>Liceo Compu-Market</dc:creator>
  <cp:lastModifiedBy>Liceo Compu-Market</cp:lastModifiedBy>
  <cp:revision>4</cp:revision>
  <dcterms:created xsi:type="dcterms:W3CDTF">2019-05-29T14:04:55Z</dcterms:created>
  <dcterms:modified xsi:type="dcterms:W3CDTF">2019-05-29T14:28:10Z</dcterms:modified>
</cp:coreProperties>
</file>