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C3A5-0039-4E7A-AFD9-00B771C4CC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02BD-AABB-43BF-8B63-D22871C1F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6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C3A5-0039-4E7A-AFD9-00B771C4CC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02BD-AABB-43BF-8B63-D22871C1F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C3A5-0039-4E7A-AFD9-00B771C4CC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02BD-AABB-43BF-8B63-D22871C1F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7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C3A5-0039-4E7A-AFD9-00B771C4CC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02BD-AABB-43BF-8B63-D22871C1F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C3A5-0039-4E7A-AFD9-00B771C4CC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02BD-AABB-43BF-8B63-D22871C1F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C3A5-0039-4E7A-AFD9-00B771C4CC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02BD-AABB-43BF-8B63-D22871C1F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3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C3A5-0039-4E7A-AFD9-00B771C4CC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02BD-AABB-43BF-8B63-D22871C1F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C3A5-0039-4E7A-AFD9-00B771C4CC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02BD-AABB-43BF-8B63-D22871C1F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C3A5-0039-4E7A-AFD9-00B771C4CC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02BD-AABB-43BF-8B63-D22871C1F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C3A5-0039-4E7A-AFD9-00B771C4CC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02BD-AABB-43BF-8B63-D22871C1F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4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C3A5-0039-4E7A-AFD9-00B771C4CC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02BD-AABB-43BF-8B63-D22871C1F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C3A5-0039-4E7A-AFD9-00B771C4CC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02BD-AABB-43BF-8B63-D22871C1F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89669"/>
              </p:ext>
            </p:extLst>
          </p:nvPr>
        </p:nvGraphicFramePr>
        <p:xfrm>
          <a:off x="2051720" y="908719"/>
          <a:ext cx="5040561" cy="5040562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1240751"/>
                <a:gridCol w="1899905"/>
                <a:gridCol w="1899905"/>
              </a:tblGrid>
              <a:tr h="96325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5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CSV&lt;-&gt;Web</a:t>
                      </a:r>
                      <a:endParaRPr lang="zh-CN" altLang="en-US" sz="5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81546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1546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1546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1546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1546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72" marR="7072" marT="707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2048659" y="909280"/>
            <a:ext cx="5040000" cy="5040000"/>
          </a:xfrm>
          <a:prstGeom prst="round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12376" y="3769376"/>
            <a:ext cx="2295872" cy="2295872"/>
            <a:chOff x="4792787" y="3649379"/>
            <a:chExt cx="2295872" cy="2295872"/>
          </a:xfrm>
        </p:grpSpPr>
        <p:sp>
          <p:nvSpPr>
            <p:cNvPr id="6" name="椭圆 5"/>
            <p:cNvSpPr/>
            <p:nvPr/>
          </p:nvSpPr>
          <p:spPr>
            <a:xfrm>
              <a:off x="4792787" y="3649379"/>
              <a:ext cx="2295872" cy="2295872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2700000" scaled="1"/>
              <a:tileRect/>
            </a:gra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组合 10"/>
            <p:cNvGrpSpPr/>
            <p:nvPr/>
          </p:nvGrpSpPr>
          <p:grpSpPr>
            <a:xfrm flipH="1">
              <a:off x="5176575" y="4001799"/>
              <a:ext cx="1562968" cy="1556960"/>
              <a:chOff x="2360960" y="4004656"/>
              <a:chExt cx="1562968" cy="1556960"/>
            </a:xfrm>
          </p:grpSpPr>
          <p:sp>
            <p:nvSpPr>
              <p:cNvPr id="9" name="圆角右箭头 8"/>
              <p:cNvSpPr>
                <a:spLocks noChangeAspect="1"/>
              </p:cNvSpPr>
              <p:nvPr/>
            </p:nvSpPr>
            <p:spPr>
              <a:xfrm>
                <a:off x="2537680" y="4004656"/>
                <a:ext cx="1386248" cy="1386094"/>
              </a:xfrm>
              <a:prstGeom prst="ben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圆角右箭头 9"/>
              <p:cNvSpPr>
                <a:spLocks noChangeAspect="1"/>
              </p:cNvSpPr>
              <p:nvPr/>
            </p:nvSpPr>
            <p:spPr>
              <a:xfrm rot="16200000" flipH="1">
                <a:off x="2360883" y="4175445"/>
                <a:ext cx="1386248" cy="1386094"/>
              </a:xfrm>
              <a:prstGeom prst="ben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628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songsizhou</dc:creator>
  <cp:lastModifiedBy>songsizhou</cp:lastModifiedBy>
  <cp:revision>9</cp:revision>
  <dcterms:created xsi:type="dcterms:W3CDTF">2017-01-17T05:47:54Z</dcterms:created>
  <dcterms:modified xsi:type="dcterms:W3CDTF">2017-01-17T16:06:52Z</dcterms:modified>
</cp:coreProperties>
</file>