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57" r:id="rId4"/>
    <p:sldId id="260" r:id="rId5"/>
    <p:sldId id="261" r:id="rId6"/>
    <p:sldId id="263" r:id="rId7"/>
    <p:sldId id="264" r:id="rId8"/>
    <p:sldId id="265" r:id="rId9"/>
    <p:sldId id="266" r:id="rId10"/>
    <p:sldId id="262" r:id="rId11"/>
  </p:sldIdLst>
  <p:sldSz cx="9144000" cy="6858000" type="screen4x3"/>
  <p:notesSz cx="6858000" cy="9144000"/>
  <p:defaultTextStyle>
    <a:defPPr>
      <a:defRPr lang="es-MX"/>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70" d="100"/>
          <a:sy n="70" d="100"/>
        </p:scale>
        <p:origin x="116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692696"/>
            <a:ext cx="7772400" cy="1470025"/>
          </a:xfrm>
        </p:spPr>
        <p:txBody>
          <a:bodyPr/>
          <a:lstStyle>
            <a:lvl1pPr>
              <a:defRPr>
                <a:solidFill>
                  <a:schemeClr val="bg1"/>
                </a:solidFill>
              </a:defRPr>
            </a:lvl1pPr>
          </a:lstStyle>
          <a:p>
            <a:r>
              <a:rPr lang="es-ES"/>
              <a:t>Haga clic para modificar el estilo de título del patrón</a:t>
            </a:r>
          </a:p>
        </p:txBody>
      </p:sp>
      <p:sp>
        <p:nvSpPr>
          <p:cNvPr id="3" name="2 Subtítulo"/>
          <p:cNvSpPr>
            <a:spLocks noGrp="1"/>
          </p:cNvSpPr>
          <p:nvPr>
            <p:ph type="subTitle" idx="1"/>
          </p:nvPr>
        </p:nvSpPr>
        <p:spPr>
          <a:xfrm>
            <a:off x="1371600" y="2552700"/>
            <a:ext cx="6400800" cy="1752600"/>
          </a:xfrm>
        </p:spPr>
        <p:txBody>
          <a:bodyPr/>
          <a:lstStyle>
            <a:lvl1pPr marL="0" indent="0" algn="ctr">
              <a:buNone/>
              <a:defRPr>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Tree>
    <p:extLst>
      <p:ext uri="{BB962C8B-B14F-4D97-AF65-F5344CB8AC3E}">
        <p14:creationId xmlns:p14="http://schemas.microsoft.com/office/powerpoint/2010/main" val="1944630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MX"/>
          </a:p>
        </p:txBody>
      </p:sp>
      <p:sp>
        <p:nvSpPr>
          <p:cNvPr id="5" name="Rectangle 5"/>
          <p:cNvSpPr>
            <a:spLocks noGrp="1" noChangeArrowheads="1"/>
          </p:cNvSpPr>
          <p:nvPr>
            <p:ph type="ftr" sz="quarter" idx="11"/>
          </p:nvPr>
        </p:nvSpPr>
        <p:spPr>
          <a:ln/>
        </p:spPr>
        <p:txBody>
          <a:bodyPr/>
          <a:lstStyle>
            <a:lvl1pPr>
              <a:defRPr/>
            </a:lvl1pPr>
          </a:lstStyle>
          <a:p>
            <a:pPr>
              <a:defRPr/>
            </a:pPr>
            <a:endParaRPr lang="es-MX"/>
          </a:p>
        </p:txBody>
      </p:sp>
      <p:sp>
        <p:nvSpPr>
          <p:cNvPr id="6" name="Rectangle 6"/>
          <p:cNvSpPr>
            <a:spLocks noGrp="1" noChangeArrowheads="1"/>
          </p:cNvSpPr>
          <p:nvPr>
            <p:ph type="sldNum" sz="quarter" idx="12"/>
          </p:nvPr>
        </p:nvSpPr>
        <p:spPr>
          <a:ln/>
        </p:spPr>
        <p:txBody>
          <a:bodyPr/>
          <a:lstStyle>
            <a:lvl1pPr>
              <a:defRPr/>
            </a:lvl1pPr>
          </a:lstStyle>
          <a:p>
            <a:fld id="{28C596E6-1409-4F0F-A643-5925352ADBE8}" type="slidenum">
              <a:rPr lang="es-MX" altLang="es-US"/>
              <a:pPr/>
              <a:t>‹Nº›</a:t>
            </a:fld>
            <a:endParaRPr lang="es-MX" altLang="es-US"/>
          </a:p>
        </p:txBody>
      </p:sp>
    </p:spTree>
    <p:extLst>
      <p:ext uri="{BB962C8B-B14F-4D97-AF65-F5344CB8AC3E}">
        <p14:creationId xmlns:p14="http://schemas.microsoft.com/office/powerpoint/2010/main" val="3417377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MX"/>
          </a:p>
        </p:txBody>
      </p:sp>
      <p:sp>
        <p:nvSpPr>
          <p:cNvPr id="5" name="Rectangle 5"/>
          <p:cNvSpPr>
            <a:spLocks noGrp="1" noChangeArrowheads="1"/>
          </p:cNvSpPr>
          <p:nvPr>
            <p:ph type="ftr" sz="quarter" idx="11"/>
          </p:nvPr>
        </p:nvSpPr>
        <p:spPr>
          <a:ln/>
        </p:spPr>
        <p:txBody>
          <a:bodyPr/>
          <a:lstStyle>
            <a:lvl1pPr>
              <a:defRPr/>
            </a:lvl1pPr>
          </a:lstStyle>
          <a:p>
            <a:pPr>
              <a:defRPr/>
            </a:pPr>
            <a:endParaRPr lang="es-MX"/>
          </a:p>
        </p:txBody>
      </p:sp>
      <p:sp>
        <p:nvSpPr>
          <p:cNvPr id="6" name="Rectangle 6"/>
          <p:cNvSpPr>
            <a:spLocks noGrp="1" noChangeArrowheads="1"/>
          </p:cNvSpPr>
          <p:nvPr>
            <p:ph type="sldNum" sz="quarter" idx="12"/>
          </p:nvPr>
        </p:nvSpPr>
        <p:spPr>
          <a:ln/>
        </p:spPr>
        <p:txBody>
          <a:bodyPr/>
          <a:lstStyle>
            <a:lvl1pPr>
              <a:defRPr/>
            </a:lvl1pPr>
          </a:lstStyle>
          <a:p>
            <a:fld id="{65DCEBE5-4221-4EF7-9838-DD9FE3CDDEC3}" type="slidenum">
              <a:rPr lang="es-MX" altLang="es-US"/>
              <a:pPr/>
              <a:t>‹Nº›</a:t>
            </a:fld>
            <a:endParaRPr lang="es-MX" altLang="es-US"/>
          </a:p>
        </p:txBody>
      </p:sp>
    </p:spTree>
    <p:extLst>
      <p:ext uri="{BB962C8B-B14F-4D97-AF65-F5344CB8AC3E}">
        <p14:creationId xmlns:p14="http://schemas.microsoft.com/office/powerpoint/2010/main" val="386027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MX"/>
          </a:p>
        </p:txBody>
      </p:sp>
      <p:sp>
        <p:nvSpPr>
          <p:cNvPr id="5" name="Rectangle 5"/>
          <p:cNvSpPr>
            <a:spLocks noGrp="1" noChangeArrowheads="1"/>
          </p:cNvSpPr>
          <p:nvPr>
            <p:ph type="ftr" sz="quarter" idx="11"/>
          </p:nvPr>
        </p:nvSpPr>
        <p:spPr>
          <a:ln/>
        </p:spPr>
        <p:txBody>
          <a:bodyPr/>
          <a:lstStyle>
            <a:lvl1pPr>
              <a:defRPr/>
            </a:lvl1pPr>
          </a:lstStyle>
          <a:p>
            <a:pPr>
              <a:defRPr/>
            </a:pPr>
            <a:endParaRPr lang="es-MX"/>
          </a:p>
        </p:txBody>
      </p:sp>
      <p:sp>
        <p:nvSpPr>
          <p:cNvPr id="6" name="Rectangle 6"/>
          <p:cNvSpPr>
            <a:spLocks noGrp="1" noChangeArrowheads="1"/>
          </p:cNvSpPr>
          <p:nvPr>
            <p:ph type="sldNum" sz="quarter" idx="12"/>
          </p:nvPr>
        </p:nvSpPr>
        <p:spPr>
          <a:ln/>
        </p:spPr>
        <p:txBody>
          <a:bodyPr/>
          <a:lstStyle>
            <a:lvl1pPr>
              <a:defRPr/>
            </a:lvl1pPr>
          </a:lstStyle>
          <a:p>
            <a:fld id="{A0408C7C-469E-4B9B-BD38-897443E4698C}" type="slidenum">
              <a:rPr lang="es-MX" altLang="es-US"/>
              <a:pPr/>
              <a:t>‹Nº›</a:t>
            </a:fld>
            <a:endParaRPr lang="es-MX" altLang="es-US"/>
          </a:p>
        </p:txBody>
      </p:sp>
    </p:spTree>
    <p:extLst>
      <p:ext uri="{BB962C8B-B14F-4D97-AF65-F5344CB8AC3E}">
        <p14:creationId xmlns:p14="http://schemas.microsoft.com/office/powerpoint/2010/main" val="2168545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423123" y="1826956"/>
            <a:ext cx="4148877" cy="3762284"/>
          </a:xfrm>
        </p:spPr>
        <p:txBody>
          <a:bodyPr anchor="t"/>
          <a:lstStyle>
            <a:lvl1pPr algn="l">
              <a:defRPr sz="4000" b="1" cap="all">
                <a:solidFill>
                  <a:schemeClr val="bg1"/>
                </a:solidFill>
              </a:defRPr>
            </a:lvl1pPr>
          </a:lstStyle>
          <a:p>
            <a:r>
              <a:rPr lang="es-ES" dirty="0"/>
              <a:t>Haga clic para modificar el estilo de título del patrón</a:t>
            </a:r>
          </a:p>
        </p:txBody>
      </p:sp>
      <p:sp>
        <p:nvSpPr>
          <p:cNvPr id="3" name="2 Marcador de texto"/>
          <p:cNvSpPr>
            <a:spLocks noGrp="1"/>
          </p:cNvSpPr>
          <p:nvPr>
            <p:ph type="body" idx="1"/>
          </p:nvPr>
        </p:nvSpPr>
        <p:spPr>
          <a:xfrm>
            <a:off x="512575" y="-5274"/>
            <a:ext cx="4030216" cy="1500187"/>
          </a:xfrm>
        </p:spPr>
        <p:txBody>
          <a:bodyPr anchor="b"/>
          <a:lstStyle>
            <a:lvl1pPr marL="0" indent="0">
              <a:buNone/>
              <a:defRPr sz="2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dirty="0"/>
              <a:t>Haga clic para modificar el estilo de texto del patrón</a:t>
            </a:r>
          </a:p>
        </p:txBody>
      </p:sp>
    </p:spTree>
    <p:extLst>
      <p:ext uri="{BB962C8B-B14F-4D97-AF65-F5344CB8AC3E}">
        <p14:creationId xmlns:p14="http://schemas.microsoft.com/office/powerpoint/2010/main" val="2021277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s-MX"/>
          </a:p>
        </p:txBody>
      </p:sp>
      <p:sp>
        <p:nvSpPr>
          <p:cNvPr id="6" name="Rectangle 5"/>
          <p:cNvSpPr>
            <a:spLocks noGrp="1" noChangeArrowheads="1"/>
          </p:cNvSpPr>
          <p:nvPr>
            <p:ph type="ftr" sz="quarter" idx="11"/>
          </p:nvPr>
        </p:nvSpPr>
        <p:spPr>
          <a:ln/>
        </p:spPr>
        <p:txBody>
          <a:bodyPr/>
          <a:lstStyle>
            <a:lvl1pPr>
              <a:defRPr/>
            </a:lvl1pPr>
          </a:lstStyle>
          <a:p>
            <a:pPr>
              <a:defRPr/>
            </a:pPr>
            <a:endParaRPr lang="es-MX"/>
          </a:p>
        </p:txBody>
      </p:sp>
      <p:sp>
        <p:nvSpPr>
          <p:cNvPr id="7" name="Rectangle 6"/>
          <p:cNvSpPr>
            <a:spLocks noGrp="1" noChangeArrowheads="1"/>
          </p:cNvSpPr>
          <p:nvPr>
            <p:ph type="sldNum" sz="quarter" idx="12"/>
          </p:nvPr>
        </p:nvSpPr>
        <p:spPr>
          <a:ln/>
        </p:spPr>
        <p:txBody>
          <a:bodyPr/>
          <a:lstStyle>
            <a:lvl1pPr>
              <a:defRPr/>
            </a:lvl1pPr>
          </a:lstStyle>
          <a:p>
            <a:fld id="{F1DE8B56-50FB-42E9-9FBA-F67FE2B4C8BC}" type="slidenum">
              <a:rPr lang="es-MX" altLang="es-US"/>
              <a:pPr/>
              <a:t>‹Nº›</a:t>
            </a:fld>
            <a:endParaRPr lang="es-MX" altLang="es-US"/>
          </a:p>
        </p:txBody>
      </p:sp>
    </p:spTree>
    <p:extLst>
      <p:ext uri="{BB962C8B-B14F-4D97-AF65-F5344CB8AC3E}">
        <p14:creationId xmlns:p14="http://schemas.microsoft.com/office/powerpoint/2010/main" val="718577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MX"/>
              <a:t>Haz clic para modificar el estilo de título del patrón</a:t>
            </a:r>
            <a:endParaRPr lang="es-ES" dirty="0"/>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endParaRPr lang="es-MX"/>
          </a:p>
        </p:txBody>
      </p:sp>
      <p:sp>
        <p:nvSpPr>
          <p:cNvPr id="8" name="Rectangle 5"/>
          <p:cNvSpPr>
            <a:spLocks noGrp="1" noChangeArrowheads="1"/>
          </p:cNvSpPr>
          <p:nvPr>
            <p:ph type="ftr" sz="quarter" idx="11"/>
          </p:nvPr>
        </p:nvSpPr>
        <p:spPr>
          <a:ln/>
        </p:spPr>
        <p:txBody>
          <a:bodyPr/>
          <a:lstStyle>
            <a:lvl1pPr>
              <a:defRPr/>
            </a:lvl1pPr>
          </a:lstStyle>
          <a:p>
            <a:pPr>
              <a:defRPr/>
            </a:pPr>
            <a:endParaRPr lang="es-MX"/>
          </a:p>
        </p:txBody>
      </p:sp>
      <p:sp>
        <p:nvSpPr>
          <p:cNvPr id="9" name="Rectangle 6"/>
          <p:cNvSpPr>
            <a:spLocks noGrp="1" noChangeArrowheads="1"/>
          </p:cNvSpPr>
          <p:nvPr>
            <p:ph type="sldNum" sz="quarter" idx="12"/>
          </p:nvPr>
        </p:nvSpPr>
        <p:spPr>
          <a:ln/>
        </p:spPr>
        <p:txBody>
          <a:bodyPr/>
          <a:lstStyle>
            <a:lvl1pPr>
              <a:defRPr/>
            </a:lvl1pPr>
          </a:lstStyle>
          <a:p>
            <a:fld id="{345F5083-3FCE-4252-9A52-DC6FD7944963}" type="slidenum">
              <a:rPr lang="es-MX" altLang="es-US"/>
              <a:pPr/>
              <a:t>‹Nº›</a:t>
            </a:fld>
            <a:endParaRPr lang="es-MX" altLang="es-US"/>
          </a:p>
        </p:txBody>
      </p:sp>
    </p:spTree>
    <p:extLst>
      <p:ext uri="{BB962C8B-B14F-4D97-AF65-F5344CB8AC3E}">
        <p14:creationId xmlns:p14="http://schemas.microsoft.com/office/powerpoint/2010/main" val="2424153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endParaRPr lang="es-MX"/>
          </a:p>
        </p:txBody>
      </p:sp>
      <p:sp>
        <p:nvSpPr>
          <p:cNvPr id="4" name="Rectangle 5"/>
          <p:cNvSpPr>
            <a:spLocks noGrp="1" noChangeArrowheads="1"/>
          </p:cNvSpPr>
          <p:nvPr>
            <p:ph type="ftr" sz="quarter" idx="11"/>
          </p:nvPr>
        </p:nvSpPr>
        <p:spPr>
          <a:ln/>
        </p:spPr>
        <p:txBody>
          <a:bodyPr/>
          <a:lstStyle>
            <a:lvl1pPr>
              <a:defRPr/>
            </a:lvl1pPr>
          </a:lstStyle>
          <a:p>
            <a:pPr>
              <a:defRPr/>
            </a:pPr>
            <a:endParaRPr lang="es-MX"/>
          </a:p>
        </p:txBody>
      </p:sp>
      <p:sp>
        <p:nvSpPr>
          <p:cNvPr id="5" name="Rectangle 6"/>
          <p:cNvSpPr>
            <a:spLocks noGrp="1" noChangeArrowheads="1"/>
          </p:cNvSpPr>
          <p:nvPr>
            <p:ph type="sldNum" sz="quarter" idx="12"/>
          </p:nvPr>
        </p:nvSpPr>
        <p:spPr>
          <a:ln/>
        </p:spPr>
        <p:txBody>
          <a:bodyPr/>
          <a:lstStyle>
            <a:lvl1pPr>
              <a:defRPr/>
            </a:lvl1pPr>
          </a:lstStyle>
          <a:p>
            <a:fld id="{DDB0D7D2-36A7-4287-9E18-C050AA39CD9A}" type="slidenum">
              <a:rPr lang="es-MX" altLang="es-US"/>
              <a:pPr/>
              <a:t>‹Nº›</a:t>
            </a:fld>
            <a:endParaRPr lang="es-MX" altLang="es-US"/>
          </a:p>
        </p:txBody>
      </p:sp>
    </p:spTree>
    <p:extLst>
      <p:ext uri="{BB962C8B-B14F-4D97-AF65-F5344CB8AC3E}">
        <p14:creationId xmlns:p14="http://schemas.microsoft.com/office/powerpoint/2010/main" val="1192686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MX"/>
          </a:p>
        </p:txBody>
      </p:sp>
      <p:sp>
        <p:nvSpPr>
          <p:cNvPr id="3" name="Rectangle 5"/>
          <p:cNvSpPr>
            <a:spLocks noGrp="1" noChangeArrowheads="1"/>
          </p:cNvSpPr>
          <p:nvPr>
            <p:ph type="ftr" sz="quarter" idx="11"/>
          </p:nvPr>
        </p:nvSpPr>
        <p:spPr>
          <a:ln/>
        </p:spPr>
        <p:txBody>
          <a:bodyPr/>
          <a:lstStyle>
            <a:lvl1pPr>
              <a:defRPr/>
            </a:lvl1pPr>
          </a:lstStyle>
          <a:p>
            <a:pPr>
              <a:defRPr/>
            </a:pPr>
            <a:endParaRPr lang="es-MX"/>
          </a:p>
        </p:txBody>
      </p:sp>
      <p:sp>
        <p:nvSpPr>
          <p:cNvPr id="4" name="Rectangle 6"/>
          <p:cNvSpPr>
            <a:spLocks noGrp="1" noChangeArrowheads="1"/>
          </p:cNvSpPr>
          <p:nvPr>
            <p:ph type="sldNum" sz="quarter" idx="12"/>
          </p:nvPr>
        </p:nvSpPr>
        <p:spPr>
          <a:ln/>
        </p:spPr>
        <p:txBody>
          <a:bodyPr/>
          <a:lstStyle>
            <a:lvl1pPr>
              <a:defRPr/>
            </a:lvl1pPr>
          </a:lstStyle>
          <a:p>
            <a:fld id="{4195C7A3-4A93-45D2-93F4-9867A63A5C78}" type="slidenum">
              <a:rPr lang="es-MX" altLang="es-US"/>
              <a:pPr/>
              <a:t>‹Nº›</a:t>
            </a:fld>
            <a:endParaRPr lang="es-MX" altLang="es-US"/>
          </a:p>
        </p:txBody>
      </p:sp>
    </p:spTree>
    <p:extLst>
      <p:ext uri="{BB962C8B-B14F-4D97-AF65-F5344CB8AC3E}">
        <p14:creationId xmlns:p14="http://schemas.microsoft.com/office/powerpoint/2010/main" val="2221866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MX"/>
          </a:p>
        </p:txBody>
      </p:sp>
      <p:sp>
        <p:nvSpPr>
          <p:cNvPr id="6" name="Rectangle 5"/>
          <p:cNvSpPr>
            <a:spLocks noGrp="1" noChangeArrowheads="1"/>
          </p:cNvSpPr>
          <p:nvPr>
            <p:ph type="ftr" sz="quarter" idx="11"/>
          </p:nvPr>
        </p:nvSpPr>
        <p:spPr>
          <a:ln/>
        </p:spPr>
        <p:txBody>
          <a:bodyPr/>
          <a:lstStyle>
            <a:lvl1pPr>
              <a:defRPr/>
            </a:lvl1pPr>
          </a:lstStyle>
          <a:p>
            <a:pPr>
              <a:defRPr/>
            </a:pPr>
            <a:endParaRPr lang="es-MX"/>
          </a:p>
        </p:txBody>
      </p:sp>
      <p:sp>
        <p:nvSpPr>
          <p:cNvPr id="7" name="Rectangle 6"/>
          <p:cNvSpPr>
            <a:spLocks noGrp="1" noChangeArrowheads="1"/>
          </p:cNvSpPr>
          <p:nvPr>
            <p:ph type="sldNum" sz="quarter" idx="12"/>
          </p:nvPr>
        </p:nvSpPr>
        <p:spPr>
          <a:ln/>
        </p:spPr>
        <p:txBody>
          <a:bodyPr/>
          <a:lstStyle>
            <a:lvl1pPr>
              <a:defRPr/>
            </a:lvl1pPr>
          </a:lstStyle>
          <a:p>
            <a:fld id="{A2D239B1-7DFA-4CE7-947E-69FB673E9488}" type="slidenum">
              <a:rPr lang="es-MX" altLang="es-US"/>
              <a:pPr/>
              <a:t>‹Nº›</a:t>
            </a:fld>
            <a:endParaRPr lang="es-MX" altLang="es-US"/>
          </a:p>
        </p:txBody>
      </p:sp>
    </p:spTree>
    <p:extLst>
      <p:ext uri="{BB962C8B-B14F-4D97-AF65-F5344CB8AC3E}">
        <p14:creationId xmlns:p14="http://schemas.microsoft.com/office/powerpoint/2010/main" val="274721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MX"/>
          </a:p>
        </p:txBody>
      </p:sp>
      <p:sp>
        <p:nvSpPr>
          <p:cNvPr id="6" name="Rectangle 5"/>
          <p:cNvSpPr>
            <a:spLocks noGrp="1" noChangeArrowheads="1"/>
          </p:cNvSpPr>
          <p:nvPr>
            <p:ph type="ftr" sz="quarter" idx="11"/>
          </p:nvPr>
        </p:nvSpPr>
        <p:spPr>
          <a:ln/>
        </p:spPr>
        <p:txBody>
          <a:bodyPr/>
          <a:lstStyle>
            <a:lvl1pPr>
              <a:defRPr/>
            </a:lvl1pPr>
          </a:lstStyle>
          <a:p>
            <a:pPr>
              <a:defRPr/>
            </a:pPr>
            <a:endParaRPr lang="es-MX"/>
          </a:p>
        </p:txBody>
      </p:sp>
      <p:sp>
        <p:nvSpPr>
          <p:cNvPr id="7" name="Rectangle 6"/>
          <p:cNvSpPr>
            <a:spLocks noGrp="1" noChangeArrowheads="1"/>
          </p:cNvSpPr>
          <p:nvPr>
            <p:ph type="sldNum" sz="quarter" idx="12"/>
          </p:nvPr>
        </p:nvSpPr>
        <p:spPr>
          <a:ln/>
        </p:spPr>
        <p:txBody>
          <a:bodyPr/>
          <a:lstStyle>
            <a:lvl1pPr>
              <a:defRPr/>
            </a:lvl1pPr>
          </a:lstStyle>
          <a:p>
            <a:fld id="{7C0DD191-FB10-4CE9-AE1A-254E643D7DDD}" type="slidenum">
              <a:rPr lang="es-MX" altLang="es-US"/>
              <a:pPr/>
              <a:t>‹Nº›</a:t>
            </a:fld>
            <a:endParaRPr lang="es-MX" altLang="es-US"/>
          </a:p>
        </p:txBody>
      </p:sp>
    </p:spTree>
    <p:extLst>
      <p:ext uri="{BB962C8B-B14F-4D97-AF65-F5344CB8AC3E}">
        <p14:creationId xmlns:p14="http://schemas.microsoft.com/office/powerpoint/2010/main" val="179863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MX" altLang="es-U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MX" altLang="es-US" smtClean="0"/>
              <a:t>Haga clic para modificar el estilo de texto del patrón</a:t>
            </a:r>
          </a:p>
          <a:p>
            <a:pPr lvl="1"/>
            <a:r>
              <a:rPr lang="es-MX" altLang="es-US" smtClean="0"/>
              <a:t>Segundo nivel</a:t>
            </a:r>
          </a:p>
          <a:p>
            <a:pPr lvl="2"/>
            <a:r>
              <a:rPr lang="es-MX" altLang="es-US" smtClean="0"/>
              <a:t>Tercer nivel</a:t>
            </a:r>
          </a:p>
          <a:p>
            <a:pPr lvl="3"/>
            <a:r>
              <a:rPr lang="es-MX" altLang="es-US" smtClean="0"/>
              <a:t>Cuarto nivel</a:t>
            </a:r>
          </a:p>
          <a:p>
            <a:pPr lvl="4"/>
            <a:r>
              <a:rPr lang="es-MX" altLang="es-U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mn-ea"/>
              </a:defRPr>
            </a:lvl1pPr>
          </a:lstStyle>
          <a:p>
            <a:pPr>
              <a:defRPr/>
            </a:pPr>
            <a:endParaRPr lang="es-MX"/>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mn-ea"/>
              </a:defRPr>
            </a:lvl1pPr>
          </a:lstStyle>
          <a:p>
            <a:pPr>
              <a:defRPr/>
            </a:pPr>
            <a:endParaRPr lang="es-MX"/>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01624AC9-28CB-4F4D-849B-C589602C81A2}" type="slidenum">
              <a:rPr lang="es-MX" altLang="es-US"/>
              <a:pPr/>
              <a:t>‹Nº›</a:t>
            </a:fld>
            <a:endParaRPr lang="es-MX" altLang="es-US"/>
          </a:p>
        </p:txBody>
      </p:sp>
    </p:spTree>
  </p:cSld>
  <p:clrMap bg1="lt1" tx1="dk1" bg2="lt2" tx2="dk2" accent1="accent1" accent2="accent2" accent3="accent3" accent4="accent4" accent5="accent5" accent6="accent6" hlink="hlink" folHlink="folHlink"/>
  <p:sldLayoutIdLst>
    <p:sldLayoutId id="214748367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mj-cs"/>
        </a:defRPr>
      </a:lvl1pPr>
      <a:lvl2pPr algn="ctr" rtl="0" eaLnBrk="0" fontAlgn="base" hangingPunct="0">
        <a:spcBef>
          <a:spcPct val="0"/>
        </a:spcBef>
        <a:spcAft>
          <a:spcPct val="0"/>
        </a:spcAft>
        <a:defRPr sz="4400">
          <a:solidFill>
            <a:schemeClr val="tx2"/>
          </a:solidFill>
          <a:latin typeface="Arial" charset="0"/>
          <a:ea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ítulo 1"/>
          <p:cNvSpPr>
            <a:spLocks noGrp="1" noChangeArrowheads="1"/>
          </p:cNvSpPr>
          <p:nvPr>
            <p:ph type="ctrTitle"/>
          </p:nvPr>
        </p:nvSpPr>
        <p:spPr>
          <a:xfrm>
            <a:off x="755650" y="692150"/>
            <a:ext cx="7772400" cy="1470025"/>
          </a:xfrm>
        </p:spPr>
        <p:txBody>
          <a:bodyPr/>
          <a:lstStyle/>
          <a:p>
            <a:r>
              <a:rPr lang="es-ES_tradnl" altLang="en-US" dirty="0" smtClean="0">
                <a:solidFill>
                  <a:srgbClr val="C00000"/>
                </a:solidFill>
                <a:ea typeface="ＭＳ Ｐゴシック" panose="020B0600070205080204" pitchFamily="34" charset="-128"/>
              </a:rPr>
              <a:t>Diseño de Aplicaciones Web</a:t>
            </a:r>
          </a:p>
        </p:txBody>
      </p:sp>
      <p:sp>
        <p:nvSpPr>
          <p:cNvPr id="16386" name="Subtítulo 2"/>
          <p:cNvSpPr>
            <a:spLocks noGrp="1" noChangeArrowheads="1"/>
          </p:cNvSpPr>
          <p:nvPr>
            <p:ph type="subTitle" idx="1"/>
          </p:nvPr>
        </p:nvSpPr>
        <p:spPr>
          <a:xfrm>
            <a:off x="1371600" y="2552700"/>
            <a:ext cx="6400800" cy="3828628"/>
          </a:xfrm>
        </p:spPr>
        <p:txBody>
          <a:bodyPr/>
          <a:lstStyle/>
          <a:p>
            <a:r>
              <a:rPr lang="es-ES_tradnl" altLang="en-US" dirty="0" smtClean="0">
                <a:solidFill>
                  <a:srgbClr val="C00000"/>
                </a:solidFill>
                <a:ea typeface="ＭＳ Ｐゴシック" panose="020B0600070205080204" pitchFamily="34" charset="-128"/>
              </a:rPr>
              <a:t>Exposición grupal</a:t>
            </a:r>
          </a:p>
          <a:p>
            <a:r>
              <a:rPr lang="es-ES_tradnl" altLang="en-US" dirty="0" smtClean="0">
                <a:solidFill>
                  <a:srgbClr val="C00000"/>
                </a:solidFill>
                <a:ea typeface="ＭＳ Ｐゴシック" panose="020B0600070205080204" pitchFamily="34" charset="-128"/>
              </a:rPr>
              <a:t>Tema: LESS</a:t>
            </a:r>
          </a:p>
          <a:p>
            <a:r>
              <a:rPr lang="es-ES_tradnl" altLang="en-US" dirty="0" smtClean="0">
                <a:solidFill>
                  <a:srgbClr val="C00000"/>
                </a:solidFill>
                <a:ea typeface="ＭＳ Ｐゴシック" panose="020B0600070205080204" pitchFamily="34" charset="-128"/>
              </a:rPr>
              <a:t>Alumnos:</a:t>
            </a:r>
          </a:p>
          <a:p>
            <a:r>
              <a:rPr lang="es-ES_tradnl" altLang="en-US" dirty="0" smtClean="0">
                <a:solidFill>
                  <a:srgbClr val="C00000"/>
                </a:solidFill>
                <a:ea typeface="ＭＳ Ｐゴシック" panose="020B0600070205080204" pitchFamily="34" charset="-128"/>
              </a:rPr>
              <a:t>Richard </a:t>
            </a:r>
            <a:r>
              <a:rPr lang="es-ES_tradnl" altLang="en-US" dirty="0" err="1" smtClean="0">
                <a:solidFill>
                  <a:srgbClr val="C00000"/>
                </a:solidFill>
                <a:ea typeface="ＭＳ Ｐゴシック" panose="020B0600070205080204" pitchFamily="34" charset="-128"/>
              </a:rPr>
              <a:t>Diaz</a:t>
            </a:r>
            <a:r>
              <a:rPr lang="es-ES_tradnl" altLang="en-US" dirty="0" smtClean="0">
                <a:solidFill>
                  <a:srgbClr val="C00000"/>
                </a:solidFill>
                <a:ea typeface="ＭＳ Ｐゴシック" panose="020B0600070205080204" pitchFamily="34" charset="-128"/>
              </a:rPr>
              <a:t> T32141115</a:t>
            </a:r>
          </a:p>
          <a:p>
            <a:r>
              <a:rPr lang="es-ES_tradnl" altLang="en-US" dirty="0" err="1" smtClean="0">
                <a:solidFill>
                  <a:srgbClr val="C00000"/>
                </a:solidFill>
                <a:ea typeface="ＭＳ Ｐゴシック" panose="020B0600070205080204" pitchFamily="34" charset="-128"/>
              </a:rPr>
              <a:t>Oneyda</a:t>
            </a:r>
            <a:r>
              <a:rPr lang="es-ES_tradnl" altLang="en-US" dirty="0" smtClean="0">
                <a:solidFill>
                  <a:srgbClr val="C00000"/>
                </a:solidFill>
                <a:ea typeface="ＭＳ Ｐゴシック" panose="020B0600070205080204" pitchFamily="34" charset="-128"/>
              </a:rPr>
              <a:t> </a:t>
            </a:r>
            <a:r>
              <a:rPr lang="es-ES_tradnl" altLang="en-US" dirty="0" err="1" smtClean="0">
                <a:solidFill>
                  <a:srgbClr val="C00000"/>
                </a:solidFill>
                <a:ea typeface="ＭＳ Ｐゴシック" panose="020B0600070205080204" pitchFamily="34" charset="-128"/>
              </a:rPr>
              <a:t>Aleman</a:t>
            </a:r>
            <a:r>
              <a:rPr lang="es-ES_tradnl" altLang="en-US" dirty="0" smtClean="0">
                <a:solidFill>
                  <a:srgbClr val="C00000"/>
                </a:solidFill>
                <a:ea typeface="ＭＳ Ｐゴシック" panose="020B0600070205080204" pitchFamily="34" charset="-128"/>
              </a:rPr>
              <a:t> T6241183</a:t>
            </a:r>
          </a:p>
          <a:p>
            <a:r>
              <a:rPr lang="es-ES_tradnl" altLang="en-US" dirty="0" smtClean="0">
                <a:solidFill>
                  <a:srgbClr val="C00000"/>
                </a:solidFill>
                <a:ea typeface="ＭＳ Ｐゴシック" panose="020B0600070205080204" pitchFamily="34" charset="-128"/>
              </a:rPr>
              <a:t>Walter Rodríguez T31751087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347864" y="3068960"/>
            <a:ext cx="3096344" cy="553998"/>
          </a:xfrm>
          <a:prstGeom prst="rect">
            <a:avLst/>
          </a:prstGeom>
        </p:spPr>
        <p:txBody>
          <a:bodyPr wrap="square">
            <a:spAutoFit/>
          </a:bodyPr>
          <a:lstStyle/>
          <a:p>
            <a:pPr algn="just"/>
            <a:r>
              <a:rPr lang="es-HN" sz="3000" dirty="0"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Muchas Gracias</a:t>
            </a:r>
            <a:endParaRPr lang="es-HN" sz="3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Marcador de texto 3"/>
          <p:cNvSpPr txBox="1">
            <a:spLocks/>
          </p:cNvSpPr>
          <p:nvPr/>
        </p:nvSpPr>
        <p:spPr bwMode="auto">
          <a:xfrm>
            <a:off x="611560" y="188640"/>
            <a:ext cx="8091873" cy="76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s-HN" sz="3000" b="1" kern="0" dirty="0" smtClean="0">
                <a:solidFill>
                  <a:srgbClr val="660033"/>
                </a:solidFill>
              </a:rPr>
              <a:t>LESS</a:t>
            </a:r>
            <a:endParaRPr lang="en-US" sz="3000" b="1" kern="0" dirty="0">
              <a:solidFill>
                <a:srgbClr val="660033"/>
              </a:solidFill>
            </a:endParaRPr>
          </a:p>
        </p:txBody>
      </p:sp>
    </p:spTree>
    <p:extLst>
      <p:ext uri="{BB962C8B-B14F-4D97-AF65-F5344CB8AC3E}">
        <p14:creationId xmlns:p14="http://schemas.microsoft.com/office/powerpoint/2010/main" val="2902161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idx="1"/>
          </p:nvPr>
        </p:nvSpPr>
        <p:spPr>
          <a:xfrm>
            <a:off x="611560" y="188640"/>
            <a:ext cx="8091873" cy="769978"/>
          </a:xfrm>
        </p:spPr>
        <p:txBody>
          <a:bodyPr/>
          <a:lstStyle/>
          <a:p>
            <a:pPr algn="ctr"/>
            <a:r>
              <a:rPr lang="es-HN" sz="3000" b="1" dirty="0" smtClean="0">
                <a:solidFill>
                  <a:srgbClr val="660033"/>
                </a:solidFill>
              </a:rPr>
              <a:t>LESS</a:t>
            </a:r>
            <a:endParaRPr lang="en-US" sz="3000" b="1" dirty="0">
              <a:solidFill>
                <a:srgbClr val="660033"/>
              </a:solidFill>
            </a:endParaRPr>
          </a:p>
        </p:txBody>
      </p:sp>
      <p:sp>
        <p:nvSpPr>
          <p:cNvPr id="5" name="Rectángulo 4"/>
          <p:cNvSpPr/>
          <p:nvPr/>
        </p:nvSpPr>
        <p:spPr>
          <a:xfrm>
            <a:off x="647056" y="1772816"/>
            <a:ext cx="8056377" cy="2585323"/>
          </a:xfrm>
          <a:prstGeom prst="rect">
            <a:avLst/>
          </a:prstGeom>
        </p:spPr>
        <p:txBody>
          <a:bodyPr wrap="square">
            <a:spAutoFit/>
          </a:bodyPr>
          <a:lstStyle/>
          <a:p>
            <a:pPr indent="450215" algn="just">
              <a:spcAft>
                <a:spcPts val="800"/>
              </a:spcAft>
            </a:pPr>
            <a:r>
              <a:rPr lang="es-MX" dirty="0" smtClean="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Este es uno de los preprocesadores más utilizados es como una capa que colocaríamos por encima de CSS y que nos va a permitir ampliar las capacidades de este lenguaje para crear hojas de estilo. , LESS extiende CSS para</a:t>
            </a:r>
            <a:r>
              <a:rPr lang="es-MX" b="1" dirty="0" smtClean="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dotarlo</a:t>
            </a:r>
            <a:r>
              <a:rPr lang="es-MX" dirty="0" smtClean="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de un comportamiento dinámico un preprocesador CSS es un lenguaje que permite generar código CSS a partir de su sintaxis única. el inconveniente de CSS es que es un lenguaje demasiado limitado si queremos realizar estructuras repetitivas o condicionales con los preprocesadores se añaden algunos conceptos que provienen de programación, lo que nos permite a la hora de generar código CSS el uso de variables, estructuras de control, </a:t>
            </a:r>
            <a:r>
              <a:rPr lang="es-MX" dirty="0" err="1" smtClean="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mixins</a:t>
            </a:r>
            <a:r>
              <a:rPr lang="es-MX" dirty="0" smtClean="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reutilización de código, selectores anidados.</a:t>
            </a:r>
            <a:endParaRPr lang="en-US"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ángulo 5"/>
          <p:cNvSpPr/>
          <p:nvPr/>
        </p:nvSpPr>
        <p:spPr>
          <a:xfrm>
            <a:off x="251520" y="886419"/>
            <a:ext cx="3433889" cy="886397"/>
          </a:xfrm>
          <a:prstGeom prst="rect">
            <a:avLst/>
          </a:prstGeom>
        </p:spPr>
        <p:txBody>
          <a:bodyPr wrap="none">
            <a:spAutoFit/>
          </a:bodyPr>
          <a:lstStyle/>
          <a:p>
            <a:pPr indent="450215">
              <a:lnSpc>
                <a:spcPct val="200000"/>
              </a:lnSpc>
              <a:spcAft>
                <a:spcPts val="800"/>
              </a:spcAft>
            </a:pPr>
            <a:r>
              <a:rPr lang="es-MX" sz="3000" b="1" u="sng" dirty="0" smtClean="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Concepto de LESS</a:t>
            </a:r>
            <a:endParaRPr lang="en-US" sz="3000" b="1" u="sng"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4" descr="less-logo – Seminario Conciliar de Madrid"/>
          <p:cNvPicPr>
            <a:picLocks noChangeAspect="1" noChangeArrowheads="1"/>
          </p:cNvPicPr>
          <p:nvPr/>
        </p:nvPicPr>
        <p:blipFill rotWithShape="1">
          <a:blip r:embed="rId2">
            <a:extLst>
              <a:ext uri="{28A0092B-C50C-407E-A947-70E740481C1C}">
                <a14:useLocalDpi xmlns:a14="http://schemas.microsoft.com/office/drawing/2010/main" val="0"/>
              </a:ext>
            </a:extLst>
          </a:blip>
          <a:srcRect t="20160" b="22721"/>
          <a:stretch/>
        </p:blipFill>
        <p:spPr bwMode="auto">
          <a:xfrm>
            <a:off x="6533331" y="4653136"/>
            <a:ext cx="2143125" cy="12241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15616" y="1556792"/>
            <a:ext cx="7560840" cy="2410916"/>
          </a:xfrm>
          <a:prstGeom prst="rect">
            <a:avLst/>
          </a:prstGeom>
        </p:spPr>
        <p:txBody>
          <a:bodyPr wrap="square">
            <a:spAutoFit/>
          </a:bodyPr>
          <a:lstStyle/>
          <a:p>
            <a:pPr indent="450215" algn="just">
              <a:spcAft>
                <a:spcPts val="800"/>
              </a:spcAft>
            </a:pPr>
            <a:r>
              <a:rPr lang="es-419"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Lees fue diseñado en el año 2009, por Alexis </a:t>
            </a:r>
            <a:r>
              <a:rPr lang="es-419"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Sellier</a:t>
            </a:r>
            <a:r>
              <a:rPr lang="es-419"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(conocido más como @</a:t>
            </a:r>
            <a:r>
              <a:rPr lang="es-419"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cloudhead</a:t>
            </a:r>
            <a:r>
              <a:rPr lang="es-419"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es un open </a:t>
            </a:r>
            <a:r>
              <a:rPr lang="es-419"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source</a:t>
            </a:r>
            <a:r>
              <a:rPr lang="es-419"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Siendo su primera versión desarrollada en RUBY, pero ya en sus versionados posteriores fue trasladado a JAVASCRIPT.</a:t>
            </a:r>
            <a:endPar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800"/>
              </a:spcAft>
            </a:pPr>
            <a:r>
              <a:rPr lang="es-419"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LESS originalmente fue inspirado por SASS, con funcionalidades más ágiles y similares a la sintaxis de CSS. Algo que SASS no poesía en ese momento (después SASS crearía SCSS, para tener su propia sintaxis parecida a CSS). Para el año 2012 Allan había otorgado la tutela y desarrollo a un equipo de administradores, que ahora dan mantenimiento y correcciones.</a:t>
            </a:r>
            <a:endPar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ángulo 2"/>
          <p:cNvSpPr/>
          <p:nvPr/>
        </p:nvSpPr>
        <p:spPr>
          <a:xfrm>
            <a:off x="611560" y="670395"/>
            <a:ext cx="3163366" cy="886397"/>
          </a:xfrm>
          <a:prstGeom prst="rect">
            <a:avLst/>
          </a:prstGeom>
        </p:spPr>
        <p:txBody>
          <a:bodyPr wrap="none">
            <a:spAutoFit/>
          </a:bodyPr>
          <a:lstStyle/>
          <a:p>
            <a:pPr indent="450215">
              <a:lnSpc>
                <a:spcPct val="200000"/>
              </a:lnSpc>
              <a:spcAft>
                <a:spcPts val="800"/>
              </a:spcAft>
            </a:pPr>
            <a:r>
              <a:rPr lang="es-419" sz="3000" b="1" u="sng" dirty="0" smtClean="0">
                <a:solidFill>
                  <a:srgbClr val="C00000"/>
                </a:solidFill>
                <a:latin typeface="Calibri" panose="020F0502020204030204" pitchFamily="34" charset="0"/>
                <a:ea typeface="Calibri" panose="020F0502020204030204" pitchFamily="34" charset="0"/>
                <a:cs typeface="Times New Roman" panose="02020603050405020304" pitchFamily="18" charset="0"/>
              </a:rPr>
              <a:t>Historia de LESS</a:t>
            </a:r>
            <a:endParaRPr lang="en-US" sz="3000" b="1" u="sng"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13316" name="Picture 4" descr="less-logo – Seminario Conciliar de Madrid"/>
          <p:cNvPicPr>
            <a:picLocks noChangeAspect="1" noChangeArrowheads="1"/>
          </p:cNvPicPr>
          <p:nvPr/>
        </p:nvPicPr>
        <p:blipFill rotWithShape="1">
          <a:blip r:embed="rId2">
            <a:extLst>
              <a:ext uri="{28A0092B-C50C-407E-A947-70E740481C1C}">
                <a14:useLocalDpi xmlns:a14="http://schemas.microsoft.com/office/drawing/2010/main" val="0"/>
              </a:ext>
            </a:extLst>
          </a:blip>
          <a:srcRect t="20160" b="22721"/>
          <a:stretch/>
        </p:blipFill>
        <p:spPr bwMode="auto">
          <a:xfrm>
            <a:off x="6533331" y="4653136"/>
            <a:ext cx="2143125" cy="1224135"/>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texto 3"/>
          <p:cNvSpPr txBox="1">
            <a:spLocks/>
          </p:cNvSpPr>
          <p:nvPr/>
        </p:nvSpPr>
        <p:spPr bwMode="auto">
          <a:xfrm>
            <a:off x="611560" y="188640"/>
            <a:ext cx="8091873" cy="76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s-HN" sz="3000" b="1" kern="0" smtClean="0">
                <a:solidFill>
                  <a:srgbClr val="660033"/>
                </a:solidFill>
              </a:rPr>
              <a:t>LESS</a:t>
            </a:r>
            <a:endParaRPr lang="en-US" sz="3000" b="1" kern="0" dirty="0">
              <a:solidFill>
                <a:srgbClr val="66003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99592" y="1700808"/>
            <a:ext cx="7560840" cy="2513509"/>
          </a:xfrm>
          <a:prstGeom prst="rect">
            <a:avLst/>
          </a:prstGeom>
        </p:spPr>
        <p:txBody>
          <a:bodyPr wrap="square">
            <a:spAutoFit/>
          </a:bodyPr>
          <a:lstStyle/>
          <a:p>
            <a:pPr indent="450215" algn="just">
              <a:spcAft>
                <a:spcPts val="800"/>
              </a:spcAft>
            </a:pPr>
            <a:r>
              <a:rPr lang="es-HN" dirty="0" err="1"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Less</a:t>
            </a:r>
            <a:r>
              <a:rPr lang="es-HN" dirty="0"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está desarrollado en JavaScript, y necesita de Node.js o de un navegador web para funcionar. Una de las principales características de LESS es la capacidad de crear las variables al igual que lo hace un lenguaje de programación estándar. En este ejemplo, definimos dos variables, una para el color de fondo y otra para el color del texto, ambas contienen códigos hexadecimales:</a:t>
            </a:r>
          </a:p>
          <a:p>
            <a:pPr indent="450215" algn="just">
              <a:spcAft>
                <a:spcPts val="800"/>
              </a:spcAft>
            </a:pPr>
            <a:endParaRPr lang="es-HN"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800"/>
              </a:spcAft>
            </a:pPr>
            <a:endPar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ángulo 2"/>
          <p:cNvSpPr/>
          <p:nvPr/>
        </p:nvSpPr>
        <p:spPr>
          <a:xfrm>
            <a:off x="611560" y="670395"/>
            <a:ext cx="3461589" cy="1015663"/>
          </a:xfrm>
          <a:prstGeom prst="rect">
            <a:avLst/>
          </a:prstGeom>
        </p:spPr>
        <p:txBody>
          <a:bodyPr wrap="none">
            <a:spAutoFit/>
          </a:bodyPr>
          <a:lstStyle/>
          <a:p>
            <a:pPr indent="450215">
              <a:lnSpc>
                <a:spcPct val="200000"/>
              </a:lnSpc>
              <a:spcAft>
                <a:spcPts val="800"/>
              </a:spcAft>
            </a:pPr>
            <a:r>
              <a:rPr lang="es-419" sz="3000" b="1" u="sng" dirty="0" smtClean="0">
                <a:solidFill>
                  <a:srgbClr val="C00000"/>
                </a:solidFill>
                <a:latin typeface="Calibri" panose="020F0502020204030204" pitchFamily="34" charset="0"/>
                <a:ea typeface="Calibri" panose="020F0502020204030204" pitchFamily="34" charset="0"/>
                <a:cs typeface="Times New Roman" panose="02020603050405020304" pitchFamily="18" charset="0"/>
              </a:rPr>
              <a:t>Ejemplos de LESS</a:t>
            </a:r>
            <a:endParaRPr lang="en-US" sz="3000" b="1" u="sng"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13316" name="Picture 4" descr="less-logo – Seminario Conciliar de Madrid"/>
          <p:cNvPicPr>
            <a:picLocks noChangeAspect="1" noChangeArrowheads="1"/>
          </p:cNvPicPr>
          <p:nvPr/>
        </p:nvPicPr>
        <p:blipFill rotWithShape="1">
          <a:blip r:embed="rId2">
            <a:extLst>
              <a:ext uri="{28A0092B-C50C-407E-A947-70E740481C1C}">
                <a14:useLocalDpi xmlns:a14="http://schemas.microsoft.com/office/drawing/2010/main" val="0"/>
              </a:ext>
            </a:extLst>
          </a:blip>
          <a:srcRect t="20160" b="22721"/>
          <a:stretch/>
        </p:blipFill>
        <p:spPr bwMode="auto">
          <a:xfrm>
            <a:off x="6533331" y="4653136"/>
            <a:ext cx="2143125" cy="122413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p:cNvSpPr>
            <a:spLocks noChangeArrowheads="1"/>
          </p:cNvSpPr>
          <p:nvPr/>
        </p:nvSpPr>
        <p:spPr bwMode="auto">
          <a:xfrm>
            <a:off x="2555776" y="3284984"/>
            <a:ext cx="2880320" cy="314695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a:t>
            </a:r>
            <a:r>
              <a:rPr kumimoji="0" lang="es-MX" altLang="en-US" sz="1200" b="0" i="0" u="none" strike="noStrike" cap="none" normalizeH="0" baseline="0" dirty="0" err="1" smtClean="0">
                <a:ln>
                  <a:noFill/>
                </a:ln>
                <a:solidFill>
                  <a:srgbClr val="000000"/>
                </a:solidFill>
                <a:effectLst/>
                <a:latin typeface="Menlo"/>
                <a:ea typeface="ＭＳ Ｐゴシック" panose="020B0600070205080204" pitchFamily="34" charset="-128"/>
              </a:rPr>
              <a:t>background</a:t>
            </a:r>
            <a:r>
              <a:rPr kumimoji="0" lang="es-MX" altLang="en-US" sz="12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color</a:t>
            </a:r>
            <a:r>
              <a:rPr kumimoji="0" lang="es-MX" altLang="en-US" sz="12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 </a:t>
            </a:r>
            <a:r>
              <a:rPr kumimoji="0" lang="es-MX" altLang="en-US" sz="1200" b="0" i="0" u="none" strike="noStrike" cap="none" normalizeH="0" baseline="0" dirty="0" smtClean="0">
                <a:ln>
                  <a:noFill/>
                </a:ln>
                <a:solidFill>
                  <a:srgbClr val="880000"/>
                </a:solidFill>
                <a:effectLst/>
                <a:latin typeface="Menlo"/>
                <a:ea typeface="ＭＳ Ｐゴシック" panose="020B0600070205080204" pitchFamily="34" charset="-128"/>
              </a:rPr>
              <a:t>#</a:t>
            </a:r>
            <a:r>
              <a:rPr kumimoji="0" lang="es-MX" altLang="en-US" sz="1200" b="0" i="0" u="none" strike="noStrike" cap="none" normalizeH="0" baseline="0" dirty="0" err="1" smtClean="0">
                <a:ln>
                  <a:noFill/>
                </a:ln>
                <a:solidFill>
                  <a:srgbClr val="880000"/>
                </a:solidFill>
                <a:effectLst/>
                <a:latin typeface="Menlo"/>
                <a:ea typeface="ＭＳ Ｐゴシック" panose="020B0600070205080204" pitchFamily="34" charset="-128"/>
              </a:rPr>
              <a:t>ffffff</a:t>
            </a:r>
            <a:r>
              <a:rPr kumimoji="0" lang="es-MX" altLang="en-US" sz="1200" b="0" i="0" u="none" strike="noStrike" cap="none" normalizeH="0" baseline="0" dirty="0" smtClean="0">
                <a:ln>
                  <a:noFill/>
                </a:ln>
                <a:solidFill>
                  <a:srgbClr val="880000"/>
                </a:solidFill>
                <a:effectLst/>
                <a:latin typeface="Menlo"/>
                <a:ea typeface="ＭＳ Ｐゴシック" panose="020B0600070205080204" pitchFamily="34" charset="-128"/>
              </a:rPr>
              <a:t>;</a:t>
            </a: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
            </a:r>
            <a:b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b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a:t>
            </a:r>
            <a:r>
              <a:rPr kumimoji="0" lang="es-MX" altLang="en-US" sz="1200" b="0" i="0" u="none" strike="noStrike" cap="none" normalizeH="0" baseline="0" dirty="0" err="1" smtClean="0">
                <a:ln>
                  <a:noFill/>
                </a:ln>
                <a:solidFill>
                  <a:srgbClr val="000000"/>
                </a:solidFill>
                <a:effectLst/>
                <a:latin typeface="Menlo"/>
                <a:ea typeface="ＭＳ Ｐゴシック" panose="020B0600070205080204" pitchFamily="34" charset="-128"/>
              </a:rPr>
              <a:t>text</a:t>
            </a:r>
            <a:r>
              <a:rPr kumimoji="0" lang="es-MX" altLang="en-US" sz="12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color</a:t>
            </a:r>
            <a:r>
              <a:rPr kumimoji="0" lang="es-MX" altLang="en-US" sz="12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 </a:t>
            </a:r>
            <a:r>
              <a:rPr kumimoji="0" lang="es-MX" altLang="en-US" sz="1200" b="0" i="0" u="none" strike="noStrike" cap="none" normalizeH="0" baseline="0" dirty="0" smtClean="0">
                <a:ln>
                  <a:noFill/>
                </a:ln>
                <a:solidFill>
                  <a:srgbClr val="880000"/>
                </a:solidFill>
                <a:effectLst/>
                <a:latin typeface="Menlo"/>
                <a:ea typeface="ＭＳ Ｐゴシック" panose="020B0600070205080204" pitchFamily="34" charset="-128"/>
              </a:rPr>
              <a:t>#1A237E;</a:t>
            </a: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
            </a:r>
            <a:b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b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
            </a:r>
            <a:b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b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p</a:t>
            </a:r>
            <a:r>
              <a:rPr kumimoji="0" lang="es-MX" altLang="en-US" sz="12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
            </a:r>
            <a:b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br>
            <a:r>
              <a:rPr kumimoji="0" lang="es-MX" altLang="en-US" sz="1200" b="0" i="0" u="none" strike="noStrike" cap="none" normalizeH="0" baseline="0" dirty="0" smtClean="0">
                <a:ln>
                  <a:noFill/>
                </a:ln>
                <a:solidFill>
                  <a:srgbClr val="000000"/>
                </a:solidFill>
                <a:effectLst/>
                <a:ea typeface="ＭＳ Ｐゴシック" panose="020B0600070205080204" pitchFamily="34" charset="-128"/>
              </a:rPr>
              <a:t> </a:t>
            </a: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 </a:t>
            </a:r>
            <a:r>
              <a:rPr kumimoji="0" lang="es-MX" altLang="en-US" sz="1200" b="0" i="0" u="none" strike="noStrike" cap="none" normalizeH="0" baseline="0" dirty="0" err="1" smtClean="0">
                <a:ln>
                  <a:noFill/>
                </a:ln>
                <a:solidFill>
                  <a:srgbClr val="000000"/>
                </a:solidFill>
                <a:effectLst/>
                <a:latin typeface="Menlo"/>
                <a:ea typeface="ＭＳ Ｐゴシック" panose="020B0600070205080204" pitchFamily="34" charset="-128"/>
              </a:rPr>
              <a:t>background</a:t>
            </a:r>
            <a:r>
              <a:rPr kumimoji="0" lang="es-MX" altLang="en-US" sz="12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color</a:t>
            </a:r>
            <a:r>
              <a:rPr kumimoji="0" lang="es-MX" altLang="en-US" sz="12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 @</a:t>
            </a:r>
            <a:r>
              <a:rPr kumimoji="0" lang="es-MX" altLang="en-US" sz="1200" b="0" i="0" u="none" strike="noStrike" cap="none" normalizeH="0" baseline="0" dirty="0" err="1" smtClean="0">
                <a:ln>
                  <a:noFill/>
                </a:ln>
                <a:solidFill>
                  <a:srgbClr val="000000"/>
                </a:solidFill>
                <a:effectLst/>
                <a:latin typeface="Menlo"/>
                <a:ea typeface="ＭＳ Ｐゴシック" panose="020B0600070205080204" pitchFamily="34" charset="-128"/>
              </a:rPr>
              <a:t>background</a:t>
            </a:r>
            <a:r>
              <a:rPr kumimoji="0" lang="es-MX" altLang="en-US" sz="12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color</a:t>
            </a:r>
            <a:r>
              <a:rPr kumimoji="0" lang="es-MX" altLang="en-US" sz="12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
            </a:r>
            <a:b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br>
            <a:r>
              <a:rPr kumimoji="0" lang="es-MX" altLang="en-US" sz="1200" b="0" i="0" u="none" strike="noStrike" cap="none" normalizeH="0" baseline="0" dirty="0" smtClean="0">
                <a:ln>
                  <a:noFill/>
                </a:ln>
                <a:solidFill>
                  <a:srgbClr val="000000"/>
                </a:solidFill>
                <a:effectLst/>
                <a:ea typeface="ＭＳ Ｐゴシック" panose="020B0600070205080204" pitchFamily="34" charset="-128"/>
              </a:rPr>
              <a:t> </a:t>
            </a: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 color</a:t>
            </a:r>
            <a:r>
              <a:rPr kumimoji="0" lang="es-MX" altLang="en-US" sz="12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 @</a:t>
            </a:r>
            <a:r>
              <a:rPr kumimoji="0" lang="es-MX" altLang="en-US" sz="1200" b="0" i="0" u="none" strike="noStrike" cap="none" normalizeH="0" baseline="0" dirty="0" err="1" smtClean="0">
                <a:ln>
                  <a:noFill/>
                </a:ln>
                <a:solidFill>
                  <a:srgbClr val="000000"/>
                </a:solidFill>
                <a:effectLst/>
                <a:latin typeface="Menlo"/>
                <a:ea typeface="ＭＳ Ｐゴシック" panose="020B0600070205080204" pitchFamily="34" charset="-128"/>
              </a:rPr>
              <a:t>text</a:t>
            </a:r>
            <a:r>
              <a:rPr kumimoji="0" lang="es-MX" altLang="en-US" sz="12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color</a:t>
            </a:r>
            <a:r>
              <a:rPr kumimoji="0" lang="es-MX" altLang="en-US" sz="12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
            </a:r>
            <a:b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br>
            <a:r>
              <a:rPr kumimoji="0" lang="es-MX" altLang="en-US" sz="1200" b="0" i="0" u="none" strike="noStrike" cap="none" normalizeH="0" baseline="0" dirty="0" smtClean="0">
                <a:ln>
                  <a:noFill/>
                </a:ln>
                <a:solidFill>
                  <a:srgbClr val="000000"/>
                </a:solidFill>
                <a:effectLst/>
                <a:ea typeface="ＭＳ Ｐゴシック" panose="020B0600070205080204" pitchFamily="34" charset="-128"/>
              </a:rPr>
              <a:t> </a:t>
            </a: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 </a:t>
            </a:r>
            <a:r>
              <a:rPr kumimoji="0" lang="es-MX" altLang="en-US" sz="1200" b="0" i="0" u="none" strike="noStrike" cap="none" normalizeH="0" baseline="0" dirty="0" err="1" smtClean="0">
                <a:ln>
                  <a:noFill/>
                </a:ln>
                <a:solidFill>
                  <a:srgbClr val="000000"/>
                </a:solidFill>
                <a:effectLst/>
                <a:latin typeface="Menlo"/>
                <a:ea typeface="ＭＳ Ｐゴシック" panose="020B0600070205080204" pitchFamily="34" charset="-128"/>
              </a:rPr>
              <a:t>padding</a:t>
            </a:r>
            <a:r>
              <a:rPr kumimoji="0" lang="es-MX" altLang="en-US" sz="12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 </a:t>
            </a:r>
            <a:r>
              <a:rPr kumimoji="0" lang="es-MX" altLang="en-US" sz="1200" b="0" i="0" u="none" strike="noStrike" cap="none" normalizeH="0" baseline="0" dirty="0" smtClean="0">
                <a:ln>
                  <a:noFill/>
                </a:ln>
                <a:solidFill>
                  <a:srgbClr val="006666"/>
                </a:solidFill>
                <a:effectLst/>
                <a:latin typeface="Menlo"/>
                <a:ea typeface="ＭＳ Ｐゴシック" panose="020B0600070205080204" pitchFamily="34" charset="-128"/>
              </a:rPr>
              <a:t>15px</a:t>
            </a:r>
            <a:r>
              <a:rPr kumimoji="0" lang="es-MX" altLang="en-US" sz="12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
            </a:r>
            <a:b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br>
            <a:r>
              <a:rPr kumimoji="0" lang="es-MX" altLang="en-US" sz="12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
            </a:r>
            <a:b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b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
            </a:r>
            <a:b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br>
            <a:r>
              <a:rPr kumimoji="0" lang="es-MX" altLang="en-US" sz="1200" b="0" i="0" u="none" strike="noStrike" cap="none" normalizeH="0" baseline="0" dirty="0" err="1" smtClean="0">
                <a:ln>
                  <a:noFill/>
                </a:ln>
                <a:solidFill>
                  <a:srgbClr val="000000"/>
                </a:solidFill>
                <a:effectLst/>
                <a:latin typeface="Menlo"/>
                <a:ea typeface="ＭＳ Ｐゴシック" panose="020B0600070205080204" pitchFamily="34" charset="-128"/>
              </a:rPr>
              <a:t>ul</a:t>
            </a:r>
            <a:r>
              <a:rPr kumimoji="0" lang="es-MX" altLang="en-US" sz="12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
            </a:r>
            <a:b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br>
            <a:r>
              <a:rPr kumimoji="0" lang="es-MX" altLang="en-US" sz="1200" b="0" i="0" u="none" strike="noStrike" cap="none" normalizeH="0" baseline="0" dirty="0" smtClean="0">
                <a:ln>
                  <a:noFill/>
                </a:ln>
                <a:solidFill>
                  <a:srgbClr val="000000"/>
                </a:solidFill>
                <a:effectLst/>
                <a:ea typeface="ＭＳ Ｐゴシック" panose="020B0600070205080204" pitchFamily="34" charset="-128"/>
              </a:rPr>
              <a:t> </a:t>
            </a: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 </a:t>
            </a:r>
            <a:r>
              <a:rPr kumimoji="0" lang="es-MX" altLang="en-US" sz="1200" b="0" i="0" u="none" strike="noStrike" cap="none" normalizeH="0" baseline="0" dirty="0" err="1" smtClean="0">
                <a:ln>
                  <a:noFill/>
                </a:ln>
                <a:solidFill>
                  <a:srgbClr val="000000"/>
                </a:solidFill>
                <a:effectLst/>
                <a:latin typeface="Menlo"/>
                <a:ea typeface="ＭＳ Ｐゴシック" panose="020B0600070205080204" pitchFamily="34" charset="-128"/>
              </a:rPr>
              <a:t>background</a:t>
            </a:r>
            <a:r>
              <a:rPr kumimoji="0" lang="es-MX" altLang="en-US" sz="12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color</a:t>
            </a:r>
            <a:r>
              <a:rPr kumimoji="0" lang="es-MX" altLang="en-US" sz="12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 @</a:t>
            </a:r>
            <a:r>
              <a:rPr kumimoji="0" lang="es-MX" altLang="en-US" sz="1200" b="0" i="0" u="none" strike="noStrike" cap="none" normalizeH="0" baseline="0" dirty="0" err="1" smtClean="0">
                <a:ln>
                  <a:noFill/>
                </a:ln>
                <a:solidFill>
                  <a:srgbClr val="000000"/>
                </a:solidFill>
                <a:effectLst/>
                <a:latin typeface="Menlo"/>
                <a:ea typeface="ＭＳ Ｐゴシック" panose="020B0600070205080204" pitchFamily="34" charset="-128"/>
              </a:rPr>
              <a:t>background</a:t>
            </a:r>
            <a:r>
              <a:rPr kumimoji="0" lang="es-MX" altLang="en-US" sz="12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color</a:t>
            </a:r>
            <a:r>
              <a:rPr kumimoji="0" lang="es-MX" altLang="en-US" sz="12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
            </a:r>
            <a:b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br>
            <a:r>
              <a:rPr kumimoji="0" lang="es-MX" altLang="en-US" sz="12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
            </a:r>
            <a:b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b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
            </a:r>
            <a:b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b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li</a:t>
            </a:r>
            <a:r>
              <a:rPr kumimoji="0" lang="es-MX" altLang="en-US" sz="12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
            </a:r>
            <a:b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br>
            <a:r>
              <a:rPr kumimoji="0" lang="es-MX" altLang="en-US" sz="1200" b="0" i="0" u="none" strike="noStrike" cap="none" normalizeH="0" baseline="0" dirty="0" smtClean="0">
                <a:ln>
                  <a:noFill/>
                </a:ln>
                <a:solidFill>
                  <a:srgbClr val="000000"/>
                </a:solidFill>
                <a:effectLst/>
                <a:ea typeface="ＭＳ Ｐゴシック" panose="020B0600070205080204" pitchFamily="34" charset="-128"/>
              </a:rPr>
              <a:t> </a:t>
            </a: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 color</a:t>
            </a:r>
            <a:r>
              <a:rPr kumimoji="0" lang="es-MX" altLang="en-US" sz="12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 @</a:t>
            </a:r>
            <a:r>
              <a:rPr kumimoji="0" lang="es-MX" altLang="en-US" sz="1200" b="0" i="0" u="none" strike="noStrike" cap="none" normalizeH="0" baseline="0" dirty="0" err="1" smtClean="0">
                <a:ln>
                  <a:noFill/>
                </a:ln>
                <a:solidFill>
                  <a:srgbClr val="000000"/>
                </a:solidFill>
                <a:effectLst/>
                <a:latin typeface="Menlo"/>
                <a:ea typeface="ＭＳ Ｐゴシック" panose="020B0600070205080204" pitchFamily="34" charset="-128"/>
              </a:rPr>
              <a:t>text</a:t>
            </a:r>
            <a:r>
              <a:rPr kumimoji="0" lang="es-MX" altLang="en-US" sz="12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color</a:t>
            </a:r>
            <a:r>
              <a:rPr kumimoji="0" lang="es-MX" altLang="en-US" sz="12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t/>
            </a:r>
            <a:br>
              <a:rPr kumimoji="0" lang="es-MX" altLang="en-US" sz="1200" b="0" i="0" u="none" strike="noStrike" cap="none" normalizeH="0" baseline="0" dirty="0" smtClean="0">
                <a:ln>
                  <a:noFill/>
                </a:ln>
                <a:solidFill>
                  <a:srgbClr val="000000"/>
                </a:solidFill>
                <a:effectLst/>
                <a:latin typeface="Menlo"/>
                <a:ea typeface="ＭＳ Ｐゴシック" panose="020B0600070205080204" pitchFamily="34" charset="-128"/>
              </a:rPr>
            </a:br>
            <a:r>
              <a:rPr kumimoji="0" lang="es-MX" altLang="en-US" sz="12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6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34" charset="-128"/>
              </a:rPr>
              <a:t> </a:t>
            </a:r>
            <a:endParaRPr kumimoji="0" lang="es-MX" altLang="en-US" sz="18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34" charset="-128"/>
            </a:endParaRPr>
          </a:p>
        </p:txBody>
      </p:sp>
      <p:sp>
        <p:nvSpPr>
          <p:cNvPr id="11" name="Marcador de texto 3"/>
          <p:cNvSpPr txBox="1">
            <a:spLocks/>
          </p:cNvSpPr>
          <p:nvPr/>
        </p:nvSpPr>
        <p:spPr bwMode="auto">
          <a:xfrm>
            <a:off x="611560" y="188640"/>
            <a:ext cx="8091873" cy="76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s-HN" sz="3000" b="1" kern="0" dirty="0" smtClean="0">
                <a:solidFill>
                  <a:srgbClr val="660033"/>
                </a:solidFill>
              </a:rPr>
              <a:t>LESS</a:t>
            </a:r>
            <a:endParaRPr lang="en-US" sz="3000" b="1" kern="0" dirty="0">
              <a:solidFill>
                <a:srgbClr val="660033"/>
              </a:solidFill>
            </a:endParaRPr>
          </a:p>
        </p:txBody>
      </p:sp>
    </p:spTree>
    <p:extLst>
      <p:ext uri="{BB962C8B-B14F-4D97-AF65-F5344CB8AC3E}">
        <p14:creationId xmlns:p14="http://schemas.microsoft.com/office/powerpoint/2010/main" val="4137041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99592" y="1700808"/>
            <a:ext cx="7560840" cy="1579920"/>
          </a:xfrm>
          <a:prstGeom prst="rect">
            <a:avLst/>
          </a:prstGeom>
        </p:spPr>
        <p:txBody>
          <a:bodyPr wrap="square">
            <a:spAutoFit/>
          </a:bodyPr>
          <a:lstStyle/>
          <a:p>
            <a:pPr indent="450215" algn="just">
              <a:spcAft>
                <a:spcPts val="800"/>
              </a:spcAft>
            </a:pPr>
            <a:r>
              <a:rPr lang="es-HN" dirty="0"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En el ejemplo anterior, el color de fondo es blanco, mientras que el texto es de color oscuro. Si, digamos, queremos cambiarlos y tener elementos oscuros con texto blanco, simplemente tenemos que cambiar los valores de las variables, en lugar de sustituirlos manualmente en la hoja de estilos.</a:t>
            </a:r>
          </a:p>
          <a:p>
            <a:pPr indent="450215" algn="just">
              <a:spcAft>
                <a:spcPts val="800"/>
              </a:spcAft>
            </a:pPr>
            <a:endPar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ángulo 2"/>
          <p:cNvSpPr/>
          <p:nvPr/>
        </p:nvSpPr>
        <p:spPr>
          <a:xfrm>
            <a:off x="611560" y="670395"/>
            <a:ext cx="3375026" cy="1015663"/>
          </a:xfrm>
          <a:prstGeom prst="rect">
            <a:avLst/>
          </a:prstGeom>
        </p:spPr>
        <p:txBody>
          <a:bodyPr wrap="none">
            <a:spAutoFit/>
          </a:bodyPr>
          <a:lstStyle/>
          <a:p>
            <a:pPr indent="450215">
              <a:lnSpc>
                <a:spcPct val="200000"/>
              </a:lnSpc>
              <a:spcAft>
                <a:spcPts val="800"/>
              </a:spcAft>
            </a:pPr>
            <a:r>
              <a:rPr lang="es-419" sz="3000" b="1" u="sng" dirty="0" smtClean="0">
                <a:solidFill>
                  <a:srgbClr val="C00000"/>
                </a:solidFill>
                <a:latin typeface="Calibri" panose="020F0502020204030204" pitchFamily="34" charset="0"/>
                <a:ea typeface="Calibri" panose="020F0502020204030204" pitchFamily="34" charset="0"/>
                <a:cs typeface="Times New Roman" panose="02020603050405020304" pitchFamily="18" charset="0"/>
              </a:rPr>
              <a:t>Ejemplos de LESS</a:t>
            </a:r>
            <a:endParaRPr lang="en-US" sz="3000" b="1" u="sng"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5"/>
          <p:cNvSpPr>
            <a:spLocks noChangeArrowheads="1"/>
          </p:cNvSpPr>
          <p:nvPr/>
        </p:nvSpPr>
        <p:spPr bwMode="auto">
          <a:xfrm>
            <a:off x="3131840" y="4022918"/>
            <a:ext cx="2520280" cy="265451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000" b="0" i="0" u="none" strike="noStrike" cap="none" normalizeH="0" baseline="0" dirty="0" smtClean="0">
                <a:ln>
                  <a:noFill/>
                </a:ln>
                <a:solidFill>
                  <a:srgbClr val="880000"/>
                </a:solidFill>
                <a:effectLst/>
                <a:latin typeface="Menlo"/>
                <a:ea typeface="ＭＳ Ｐゴシック" panose="020B0600070205080204" pitchFamily="34" charset="-128"/>
              </a:rPr>
              <a:t>#</a:t>
            </a:r>
            <a:r>
              <a:rPr kumimoji="0" lang="es-MX" altLang="en-US" sz="1000" b="0" i="0" u="none" strike="noStrike" cap="none" normalizeH="0" baseline="0" dirty="0" err="1" smtClean="0">
                <a:ln>
                  <a:noFill/>
                </a:ln>
                <a:solidFill>
                  <a:srgbClr val="880000"/>
                </a:solidFill>
                <a:effectLst/>
                <a:latin typeface="Menlo"/>
                <a:ea typeface="ＭＳ Ｐゴシック" panose="020B0600070205080204" pitchFamily="34" charset="-128"/>
              </a:rPr>
              <a:t>circle</a:t>
            </a:r>
            <a:r>
              <a:rPr kumimoji="0" lang="es-MX" altLang="en-US" sz="1000" b="0" i="0" u="none" strike="noStrike" cap="none" normalizeH="0" baseline="0" dirty="0" smtClean="0">
                <a:ln>
                  <a:noFill/>
                </a:ln>
                <a:solidFill>
                  <a:srgbClr val="880000"/>
                </a:solidFill>
                <a:effectLst/>
                <a:latin typeface="Menlo"/>
                <a:ea typeface="ＭＳ Ｐゴシック" panose="020B0600070205080204" pitchFamily="34" charset="-128"/>
              </a:rPr>
              <a:t>{</a:t>
            </a:r>
            <a: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t/>
            </a:r>
            <a:b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br>
            <a:r>
              <a:rPr kumimoji="0" lang="es-MX" altLang="en-US" sz="1000" b="0" i="0" u="none" strike="noStrike" cap="none" normalizeH="0" baseline="0" dirty="0" smtClean="0">
                <a:ln>
                  <a:noFill/>
                </a:ln>
                <a:solidFill>
                  <a:srgbClr val="000000"/>
                </a:solidFill>
                <a:effectLst/>
                <a:ea typeface="ＭＳ Ｐゴシック" panose="020B0600070205080204" pitchFamily="34" charset="-128"/>
              </a:rPr>
              <a:t> </a:t>
            </a:r>
            <a: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t> </a:t>
            </a:r>
            <a:r>
              <a:rPr kumimoji="0" lang="es-MX" altLang="en-US" sz="1000" b="0" i="0" u="none" strike="noStrike" cap="none" normalizeH="0" baseline="0" dirty="0" err="1" smtClean="0">
                <a:ln>
                  <a:noFill/>
                </a:ln>
                <a:solidFill>
                  <a:srgbClr val="000000"/>
                </a:solidFill>
                <a:effectLst/>
                <a:latin typeface="Menlo"/>
                <a:ea typeface="ＭＳ Ｐゴシック" panose="020B0600070205080204" pitchFamily="34" charset="-128"/>
              </a:rPr>
              <a:t>background</a:t>
            </a:r>
            <a:r>
              <a:rPr kumimoji="0" lang="es-MX" altLang="en-US" sz="10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t>color</a:t>
            </a:r>
            <a:r>
              <a:rPr kumimoji="0" lang="es-MX" altLang="en-US" sz="10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t> </a:t>
            </a:r>
            <a:r>
              <a:rPr kumimoji="0" lang="es-MX" altLang="en-US" sz="1000" b="0" i="0" u="none" strike="noStrike" cap="none" normalizeH="0" baseline="0" dirty="0" smtClean="0">
                <a:ln>
                  <a:noFill/>
                </a:ln>
                <a:solidFill>
                  <a:srgbClr val="880000"/>
                </a:solidFill>
                <a:effectLst/>
                <a:latin typeface="Menlo"/>
                <a:ea typeface="ＭＳ Ｐゴシック" panose="020B0600070205080204" pitchFamily="34" charset="-128"/>
              </a:rPr>
              <a:t>#4CAF50;</a:t>
            </a:r>
            <a: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t/>
            </a:r>
            <a:b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br>
            <a:r>
              <a:rPr kumimoji="0" lang="es-MX" altLang="en-US" sz="1000" b="0" i="0" u="none" strike="noStrike" cap="none" normalizeH="0" baseline="0" dirty="0" smtClean="0">
                <a:ln>
                  <a:noFill/>
                </a:ln>
                <a:solidFill>
                  <a:srgbClr val="000000"/>
                </a:solidFill>
                <a:effectLst/>
                <a:ea typeface="ＭＳ Ｐゴシック" panose="020B0600070205080204" pitchFamily="34" charset="-128"/>
              </a:rPr>
              <a:t> </a:t>
            </a:r>
            <a: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t> </a:t>
            </a:r>
            <a:r>
              <a:rPr kumimoji="0" lang="es-MX" altLang="en-US" sz="1000" b="0" i="0" u="none" strike="noStrike" cap="none" normalizeH="0" baseline="0" dirty="0" err="1" smtClean="0">
                <a:ln>
                  <a:noFill/>
                </a:ln>
                <a:solidFill>
                  <a:srgbClr val="000000"/>
                </a:solidFill>
                <a:effectLst/>
                <a:latin typeface="Menlo"/>
                <a:ea typeface="ＭＳ Ｐゴシック" panose="020B0600070205080204" pitchFamily="34" charset="-128"/>
              </a:rPr>
              <a:t>border</a:t>
            </a:r>
            <a:r>
              <a:rPr kumimoji="0" lang="es-MX" altLang="en-US" sz="1000" b="0" i="0" u="none" strike="noStrike" cap="none" normalizeH="0" baseline="0" dirty="0" err="1" smtClean="0">
                <a:ln>
                  <a:noFill/>
                </a:ln>
                <a:solidFill>
                  <a:srgbClr val="666600"/>
                </a:solidFill>
                <a:effectLst/>
                <a:latin typeface="Menlo"/>
                <a:ea typeface="ＭＳ Ｐゴシック" panose="020B0600070205080204" pitchFamily="34" charset="-128"/>
              </a:rPr>
              <a:t>-</a:t>
            </a:r>
            <a:r>
              <a:rPr kumimoji="0" lang="es-MX" altLang="en-US" sz="1000" b="0" i="0" u="none" strike="noStrike" cap="none" normalizeH="0" baseline="0" dirty="0" err="1" smtClean="0">
                <a:ln>
                  <a:noFill/>
                </a:ln>
                <a:solidFill>
                  <a:srgbClr val="000000"/>
                </a:solidFill>
                <a:effectLst/>
                <a:latin typeface="Menlo"/>
                <a:ea typeface="ＭＳ Ｐゴシック" panose="020B0600070205080204" pitchFamily="34" charset="-128"/>
              </a:rPr>
              <a:t>radius</a:t>
            </a:r>
            <a:r>
              <a:rPr kumimoji="0" lang="es-MX" altLang="en-US" sz="10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t> </a:t>
            </a:r>
            <a:r>
              <a:rPr kumimoji="0" lang="es-MX" altLang="en-US" sz="1000" b="0" i="0" u="none" strike="noStrike" cap="none" normalizeH="0" baseline="0" dirty="0" smtClean="0">
                <a:ln>
                  <a:noFill/>
                </a:ln>
                <a:solidFill>
                  <a:srgbClr val="006666"/>
                </a:solidFill>
                <a:effectLst/>
                <a:latin typeface="Menlo"/>
                <a:ea typeface="ＭＳ Ｐゴシック" panose="020B0600070205080204" pitchFamily="34" charset="-128"/>
              </a:rPr>
              <a:t>100</a:t>
            </a:r>
            <a:r>
              <a:rPr kumimoji="0" lang="es-MX" altLang="en-US" sz="10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t/>
            </a:r>
            <a:b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br>
            <a:r>
              <a:rPr kumimoji="0" lang="es-MX" altLang="en-US" sz="10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t/>
            </a:r>
            <a:b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br>
            <a: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t/>
            </a:r>
            <a:b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br>
            <a:r>
              <a:rPr kumimoji="0" lang="es-MX" altLang="en-US" sz="1000" b="0" i="0" u="none" strike="noStrike" cap="none" normalizeH="0" baseline="0" dirty="0" smtClean="0">
                <a:ln>
                  <a:noFill/>
                </a:ln>
                <a:solidFill>
                  <a:srgbClr val="880000"/>
                </a:solidFill>
                <a:effectLst/>
                <a:latin typeface="Menlo"/>
                <a:ea typeface="ＭＳ Ｐゴシック" panose="020B0600070205080204" pitchFamily="34" charset="-128"/>
              </a:rPr>
              <a:t>#</a:t>
            </a:r>
            <a:r>
              <a:rPr kumimoji="0" lang="es-MX" altLang="en-US" sz="1000" b="0" i="0" u="none" strike="noStrike" cap="none" normalizeH="0" baseline="0" dirty="0" err="1" smtClean="0">
                <a:ln>
                  <a:noFill/>
                </a:ln>
                <a:solidFill>
                  <a:srgbClr val="880000"/>
                </a:solidFill>
                <a:effectLst/>
                <a:latin typeface="Menlo"/>
                <a:ea typeface="ＭＳ Ｐゴシック" panose="020B0600070205080204" pitchFamily="34" charset="-128"/>
              </a:rPr>
              <a:t>small-circle</a:t>
            </a:r>
            <a:r>
              <a:rPr kumimoji="0" lang="es-MX" altLang="en-US" sz="1000" b="0" i="0" u="none" strike="noStrike" cap="none" normalizeH="0" baseline="0" dirty="0" smtClean="0">
                <a:ln>
                  <a:noFill/>
                </a:ln>
                <a:solidFill>
                  <a:srgbClr val="880000"/>
                </a:solidFill>
                <a:effectLst/>
                <a:latin typeface="Menlo"/>
                <a:ea typeface="ＭＳ Ｐゴシック" panose="020B0600070205080204" pitchFamily="34" charset="-128"/>
              </a:rPr>
              <a:t>{</a:t>
            </a:r>
            <a: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t/>
            </a:r>
            <a:b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br>
            <a:r>
              <a:rPr kumimoji="0" lang="es-MX" altLang="en-US" sz="1000" b="0" i="0" u="none" strike="noStrike" cap="none" normalizeH="0" baseline="0" dirty="0" smtClean="0">
                <a:ln>
                  <a:noFill/>
                </a:ln>
                <a:solidFill>
                  <a:srgbClr val="000000"/>
                </a:solidFill>
                <a:effectLst/>
                <a:ea typeface="ＭＳ Ｐゴシック" panose="020B0600070205080204" pitchFamily="34" charset="-128"/>
              </a:rPr>
              <a:t> </a:t>
            </a:r>
            <a: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t> </a:t>
            </a:r>
            <a:r>
              <a:rPr kumimoji="0" lang="es-MX" altLang="en-US" sz="1000" b="0" i="0" u="none" strike="noStrike" cap="none" normalizeH="0" baseline="0" dirty="0" err="1" smtClean="0">
                <a:ln>
                  <a:noFill/>
                </a:ln>
                <a:solidFill>
                  <a:srgbClr val="000000"/>
                </a:solidFill>
                <a:effectLst/>
                <a:latin typeface="Menlo"/>
                <a:ea typeface="ＭＳ Ｐゴシック" panose="020B0600070205080204" pitchFamily="34" charset="-128"/>
              </a:rPr>
              <a:t>width</a:t>
            </a:r>
            <a:r>
              <a:rPr kumimoji="0" lang="es-MX" altLang="en-US" sz="10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t> </a:t>
            </a:r>
            <a:r>
              <a:rPr kumimoji="0" lang="es-MX" altLang="en-US" sz="1000" b="0" i="0" u="none" strike="noStrike" cap="none" normalizeH="0" baseline="0" dirty="0" smtClean="0">
                <a:ln>
                  <a:noFill/>
                </a:ln>
                <a:solidFill>
                  <a:srgbClr val="006666"/>
                </a:solidFill>
                <a:effectLst/>
                <a:latin typeface="Menlo"/>
                <a:ea typeface="ＭＳ Ｐゴシック" panose="020B0600070205080204" pitchFamily="34" charset="-128"/>
              </a:rPr>
              <a:t>50px</a:t>
            </a:r>
            <a:r>
              <a:rPr kumimoji="0" lang="es-MX" altLang="en-US" sz="10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t/>
            </a:r>
            <a:b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br>
            <a:r>
              <a:rPr kumimoji="0" lang="es-MX" altLang="en-US" sz="1000" b="0" i="0" u="none" strike="noStrike" cap="none" normalizeH="0" baseline="0" dirty="0" smtClean="0">
                <a:ln>
                  <a:noFill/>
                </a:ln>
                <a:solidFill>
                  <a:srgbClr val="000000"/>
                </a:solidFill>
                <a:effectLst/>
                <a:ea typeface="ＭＳ Ｐゴシック" panose="020B0600070205080204" pitchFamily="34" charset="-128"/>
              </a:rPr>
              <a:t> </a:t>
            </a:r>
            <a: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t> </a:t>
            </a:r>
            <a:r>
              <a:rPr kumimoji="0" lang="es-MX" altLang="en-US" sz="1000" b="0" i="0" u="none" strike="noStrike" cap="none" normalizeH="0" baseline="0" dirty="0" err="1" smtClean="0">
                <a:ln>
                  <a:noFill/>
                </a:ln>
                <a:solidFill>
                  <a:srgbClr val="000000"/>
                </a:solidFill>
                <a:effectLst/>
                <a:latin typeface="Menlo"/>
                <a:ea typeface="ＭＳ Ｐゴシック" panose="020B0600070205080204" pitchFamily="34" charset="-128"/>
              </a:rPr>
              <a:t>height</a:t>
            </a:r>
            <a:r>
              <a:rPr kumimoji="0" lang="es-MX" altLang="en-US" sz="10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t> </a:t>
            </a:r>
            <a:r>
              <a:rPr kumimoji="0" lang="es-MX" altLang="en-US" sz="1000" b="0" i="0" u="none" strike="noStrike" cap="none" normalizeH="0" baseline="0" dirty="0" smtClean="0">
                <a:ln>
                  <a:noFill/>
                </a:ln>
                <a:solidFill>
                  <a:srgbClr val="006666"/>
                </a:solidFill>
                <a:effectLst/>
                <a:latin typeface="Menlo"/>
                <a:ea typeface="ＭＳ Ｐゴシック" panose="020B0600070205080204" pitchFamily="34" charset="-128"/>
              </a:rPr>
              <a:t>50px</a:t>
            </a:r>
            <a:r>
              <a:rPr kumimoji="0" lang="es-MX" altLang="en-US" sz="10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t/>
            </a:r>
            <a:b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br>
            <a:r>
              <a:rPr kumimoji="0" lang="es-MX" altLang="en-US" sz="1000" b="0" i="0" u="none" strike="noStrike" cap="none" normalizeH="0" baseline="0" dirty="0" smtClean="0">
                <a:ln>
                  <a:noFill/>
                </a:ln>
                <a:solidFill>
                  <a:srgbClr val="000000"/>
                </a:solidFill>
                <a:effectLst/>
                <a:ea typeface="ＭＳ Ｐゴシック" panose="020B0600070205080204" pitchFamily="34" charset="-128"/>
              </a:rPr>
              <a:t> </a:t>
            </a:r>
            <a: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t> </a:t>
            </a:r>
            <a:r>
              <a:rPr kumimoji="0" lang="es-MX" altLang="en-US" sz="1000" b="0" i="0" u="none" strike="noStrike" cap="none" normalizeH="0" baseline="0" dirty="0" smtClean="0">
                <a:ln>
                  <a:noFill/>
                </a:ln>
                <a:solidFill>
                  <a:srgbClr val="880000"/>
                </a:solidFill>
                <a:effectLst/>
                <a:latin typeface="Menlo"/>
                <a:ea typeface="ＭＳ Ｐゴシック" panose="020B0600070205080204" pitchFamily="34" charset="-128"/>
              </a:rPr>
              <a:t>#</a:t>
            </a:r>
            <a:r>
              <a:rPr kumimoji="0" lang="es-MX" altLang="en-US" sz="1000" b="0" i="0" u="none" strike="noStrike" cap="none" normalizeH="0" baseline="0" dirty="0" err="1" smtClean="0">
                <a:ln>
                  <a:noFill/>
                </a:ln>
                <a:solidFill>
                  <a:srgbClr val="880000"/>
                </a:solidFill>
                <a:effectLst/>
                <a:latin typeface="Menlo"/>
                <a:ea typeface="ＭＳ Ｐゴシック" panose="020B0600070205080204" pitchFamily="34" charset="-128"/>
              </a:rPr>
              <a:t>circle</a:t>
            </a:r>
            <a: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t/>
            </a:r>
            <a:b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br>
            <a:r>
              <a:rPr kumimoji="0" lang="es-MX" altLang="en-US" sz="10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t/>
            </a:r>
            <a:b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br>
            <a: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t/>
            </a:r>
            <a:b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br>
            <a:r>
              <a:rPr kumimoji="0" lang="es-MX" altLang="en-US" sz="1000" b="0" i="0" u="none" strike="noStrike" cap="none" normalizeH="0" baseline="0" dirty="0" smtClean="0">
                <a:ln>
                  <a:noFill/>
                </a:ln>
                <a:solidFill>
                  <a:srgbClr val="880000"/>
                </a:solidFill>
                <a:effectLst/>
                <a:latin typeface="Menlo"/>
                <a:ea typeface="ＭＳ Ｐゴシック" panose="020B0600070205080204" pitchFamily="34" charset="-128"/>
              </a:rPr>
              <a:t>#</a:t>
            </a:r>
            <a:r>
              <a:rPr kumimoji="0" lang="es-MX" altLang="en-US" sz="1000" b="0" i="0" u="none" strike="noStrike" cap="none" normalizeH="0" baseline="0" dirty="0" err="1" smtClean="0">
                <a:ln>
                  <a:noFill/>
                </a:ln>
                <a:solidFill>
                  <a:srgbClr val="880000"/>
                </a:solidFill>
                <a:effectLst/>
                <a:latin typeface="Menlo"/>
                <a:ea typeface="ＭＳ Ｐゴシック" panose="020B0600070205080204" pitchFamily="34" charset="-128"/>
              </a:rPr>
              <a:t>big-circle</a:t>
            </a:r>
            <a:r>
              <a:rPr kumimoji="0" lang="es-MX" altLang="en-US" sz="1000" b="0" i="0" u="none" strike="noStrike" cap="none" normalizeH="0" baseline="0" dirty="0" smtClean="0">
                <a:ln>
                  <a:noFill/>
                </a:ln>
                <a:solidFill>
                  <a:srgbClr val="880000"/>
                </a:solidFill>
                <a:effectLst/>
                <a:latin typeface="Menlo"/>
                <a:ea typeface="ＭＳ Ｐゴシック" panose="020B0600070205080204" pitchFamily="34" charset="-128"/>
              </a:rPr>
              <a:t>{</a:t>
            </a:r>
            <a: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t/>
            </a:r>
            <a:b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br>
            <a:r>
              <a:rPr kumimoji="0" lang="es-MX" altLang="en-US" sz="1000" b="0" i="0" u="none" strike="noStrike" cap="none" normalizeH="0" baseline="0" dirty="0" smtClean="0">
                <a:ln>
                  <a:noFill/>
                </a:ln>
                <a:solidFill>
                  <a:srgbClr val="000000"/>
                </a:solidFill>
                <a:effectLst/>
                <a:ea typeface="ＭＳ Ｐゴシック" panose="020B0600070205080204" pitchFamily="34" charset="-128"/>
              </a:rPr>
              <a:t> </a:t>
            </a:r>
            <a: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t> </a:t>
            </a:r>
            <a:r>
              <a:rPr kumimoji="0" lang="es-MX" altLang="en-US" sz="1000" b="0" i="0" u="none" strike="noStrike" cap="none" normalizeH="0" baseline="0" dirty="0" err="1" smtClean="0">
                <a:ln>
                  <a:noFill/>
                </a:ln>
                <a:solidFill>
                  <a:srgbClr val="000000"/>
                </a:solidFill>
                <a:effectLst/>
                <a:latin typeface="Menlo"/>
                <a:ea typeface="ＭＳ Ｐゴシック" panose="020B0600070205080204" pitchFamily="34" charset="-128"/>
              </a:rPr>
              <a:t>width</a:t>
            </a:r>
            <a:r>
              <a:rPr kumimoji="0" lang="es-MX" altLang="en-US" sz="10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t> </a:t>
            </a:r>
            <a:r>
              <a:rPr kumimoji="0" lang="es-MX" altLang="en-US" sz="1000" b="0" i="0" u="none" strike="noStrike" cap="none" normalizeH="0" baseline="0" dirty="0" smtClean="0">
                <a:ln>
                  <a:noFill/>
                </a:ln>
                <a:solidFill>
                  <a:srgbClr val="006666"/>
                </a:solidFill>
                <a:effectLst/>
                <a:latin typeface="Menlo"/>
                <a:ea typeface="ＭＳ Ｐゴシック" panose="020B0600070205080204" pitchFamily="34" charset="-128"/>
              </a:rPr>
              <a:t>100px</a:t>
            </a:r>
            <a:r>
              <a:rPr kumimoji="0" lang="es-MX" altLang="en-US" sz="10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t/>
            </a:r>
            <a:b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br>
            <a:r>
              <a:rPr kumimoji="0" lang="es-MX" altLang="en-US" sz="1000" b="0" i="0" u="none" strike="noStrike" cap="none" normalizeH="0" baseline="0" dirty="0" smtClean="0">
                <a:ln>
                  <a:noFill/>
                </a:ln>
                <a:solidFill>
                  <a:srgbClr val="000000"/>
                </a:solidFill>
                <a:effectLst/>
                <a:ea typeface="ＭＳ Ｐゴシック" panose="020B0600070205080204" pitchFamily="34" charset="-128"/>
              </a:rPr>
              <a:t> </a:t>
            </a:r>
            <a: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t> </a:t>
            </a:r>
            <a:r>
              <a:rPr kumimoji="0" lang="es-MX" altLang="en-US" sz="1000" b="0" i="0" u="none" strike="noStrike" cap="none" normalizeH="0" baseline="0" dirty="0" err="1" smtClean="0">
                <a:ln>
                  <a:noFill/>
                </a:ln>
                <a:solidFill>
                  <a:srgbClr val="000000"/>
                </a:solidFill>
                <a:effectLst/>
                <a:latin typeface="Menlo"/>
                <a:ea typeface="ＭＳ Ｐゴシック" panose="020B0600070205080204" pitchFamily="34" charset="-128"/>
              </a:rPr>
              <a:t>height</a:t>
            </a:r>
            <a:r>
              <a:rPr kumimoji="0" lang="es-MX" altLang="en-US" sz="10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t> </a:t>
            </a:r>
            <a:r>
              <a:rPr kumimoji="0" lang="es-MX" altLang="en-US" sz="1000" b="0" i="0" u="none" strike="noStrike" cap="none" normalizeH="0" baseline="0" dirty="0" smtClean="0">
                <a:ln>
                  <a:noFill/>
                </a:ln>
                <a:solidFill>
                  <a:srgbClr val="006666"/>
                </a:solidFill>
                <a:effectLst/>
                <a:latin typeface="Menlo"/>
                <a:ea typeface="ＭＳ Ｐゴシック" panose="020B0600070205080204" pitchFamily="34" charset="-128"/>
              </a:rPr>
              <a:t>100px</a:t>
            </a:r>
            <a:r>
              <a:rPr kumimoji="0" lang="es-MX" altLang="en-US" sz="10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t/>
            </a:r>
            <a:b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br>
            <a:r>
              <a:rPr kumimoji="0" lang="es-MX" altLang="en-US" sz="1000" b="0" i="0" u="none" strike="noStrike" cap="none" normalizeH="0" baseline="0" dirty="0" smtClean="0">
                <a:ln>
                  <a:noFill/>
                </a:ln>
                <a:solidFill>
                  <a:srgbClr val="000000"/>
                </a:solidFill>
                <a:effectLst/>
                <a:ea typeface="ＭＳ Ｐゴシック" panose="020B0600070205080204" pitchFamily="34" charset="-128"/>
              </a:rPr>
              <a:t> </a:t>
            </a:r>
            <a: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t> </a:t>
            </a:r>
            <a:r>
              <a:rPr kumimoji="0" lang="es-MX" altLang="en-US" sz="1000" b="0" i="0" u="none" strike="noStrike" cap="none" normalizeH="0" baseline="0" dirty="0" smtClean="0">
                <a:ln>
                  <a:noFill/>
                </a:ln>
                <a:solidFill>
                  <a:srgbClr val="880000"/>
                </a:solidFill>
                <a:effectLst/>
                <a:latin typeface="Menlo"/>
                <a:ea typeface="ＭＳ Ｐゴシック" panose="020B0600070205080204" pitchFamily="34" charset="-128"/>
              </a:rPr>
              <a:t>#</a:t>
            </a:r>
            <a:r>
              <a:rPr kumimoji="0" lang="es-MX" altLang="en-US" sz="1000" b="0" i="0" u="none" strike="noStrike" cap="none" normalizeH="0" baseline="0" dirty="0" err="1" smtClean="0">
                <a:ln>
                  <a:noFill/>
                </a:ln>
                <a:solidFill>
                  <a:srgbClr val="880000"/>
                </a:solidFill>
                <a:effectLst/>
                <a:latin typeface="Menlo"/>
                <a:ea typeface="ＭＳ Ｐゴシック" panose="020B0600070205080204" pitchFamily="34" charset="-128"/>
              </a:rPr>
              <a:t>circle</a:t>
            </a:r>
            <a: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t/>
            </a:r>
            <a:br>
              <a:rPr kumimoji="0" lang="es-MX" altLang="en-US" sz="1000" b="0" i="0" u="none" strike="noStrike" cap="none" normalizeH="0" baseline="0" dirty="0" smtClean="0">
                <a:ln>
                  <a:noFill/>
                </a:ln>
                <a:solidFill>
                  <a:srgbClr val="000000"/>
                </a:solidFill>
                <a:effectLst/>
                <a:latin typeface="Menlo"/>
                <a:ea typeface="ＭＳ Ｐゴシック" panose="020B0600070205080204" pitchFamily="34" charset="-128"/>
              </a:rPr>
            </a:br>
            <a:r>
              <a:rPr kumimoji="0" lang="es-MX" altLang="en-US" sz="1000" b="0" i="0" u="none" strike="noStrike" cap="none" normalizeH="0" baseline="0" dirty="0" smtClean="0">
                <a:ln>
                  <a:noFill/>
                </a:ln>
                <a:solidFill>
                  <a:srgbClr val="666600"/>
                </a:solidFill>
                <a:effectLst/>
                <a:latin typeface="Menlo"/>
                <a:ea typeface="ＭＳ Ｐゴシック" panose="020B0600070205080204" pitchFamily="34" charset="-128"/>
              </a:rPr>
              <a:t>}</a:t>
            </a:r>
            <a:r>
              <a:rPr kumimoji="0" lang="es-MX" altLang="en-US" sz="1000" b="0" i="0" u="none" strike="noStrike" cap="none" normalizeH="0" baseline="0" dirty="0" smtClean="0">
                <a:ln>
                  <a:noFill/>
                </a:ln>
                <a:solidFill>
                  <a:schemeClr val="tx1"/>
                </a:solidFill>
                <a:effectLst/>
                <a:ea typeface="ＭＳ Ｐゴシック" panose="020B0600070205080204" pitchFamily="34" charset="-128"/>
              </a:rPr>
              <a:t> </a:t>
            </a:r>
          </a:p>
        </p:txBody>
      </p:sp>
      <p:sp>
        <p:nvSpPr>
          <p:cNvPr id="4" name="Rectángulo 3"/>
          <p:cNvSpPr/>
          <p:nvPr/>
        </p:nvSpPr>
        <p:spPr>
          <a:xfrm>
            <a:off x="971600" y="3238156"/>
            <a:ext cx="7416824" cy="923330"/>
          </a:xfrm>
          <a:prstGeom prst="rect">
            <a:avLst/>
          </a:prstGeom>
        </p:spPr>
        <p:txBody>
          <a:bodyPr wrap="square">
            <a:spAutoFit/>
          </a:bodyPr>
          <a:lstStyle/>
          <a:p>
            <a:pPr algn="just"/>
            <a:r>
              <a:rPr lang="es-HN"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LESS nos permite utilizar una clase existente o un id y aplicar todos sus estilos directamente a otro selector. El siguiente ejemplo te servirá para aclarar un poco los conceptos:</a:t>
            </a:r>
          </a:p>
        </p:txBody>
      </p:sp>
      <p:sp>
        <p:nvSpPr>
          <p:cNvPr id="10" name="Marcador de texto 3"/>
          <p:cNvSpPr txBox="1">
            <a:spLocks/>
          </p:cNvSpPr>
          <p:nvPr/>
        </p:nvSpPr>
        <p:spPr bwMode="auto">
          <a:xfrm>
            <a:off x="611560" y="188640"/>
            <a:ext cx="8091873" cy="76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s-HN" sz="3000" b="1" kern="0" smtClean="0">
                <a:solidFill>
                  <a:srgbClr val="660033"/>
                </a:solidFill>
              </a:rPr>
              <a:t>LESS</a:t>
            </a:r>
            <a:endParaRPr lang="en-US" sz="3000" b="1" kern="0" dirty="0">
              <a:solidFill>
                <a:srgbClr val="660033"/>
              </a:solidFill>
            </a:endParaRPr>
          </a:p>
        </p:txBody>
      </p:sp>
      <p:sp>
        <p:nvSpPr>
          <p:cNvPr id="5" name="Rectángulo 4"/>
          <p:cNvSpPr/>
          <p:nvPr/>
        </p:nvSpPr>
        <p:spPr>
          <a:xfrm>
            <a:off x="611560" y="2463236"/>
            <a:ext cx="1702069" cy="883383"/>
          </a:xfrm>
          <a:prstGeom prst="rect">
            <a:avLst/>
          </a:prstGeom>
        </p:spPr>
        <p:txBody>
          <a:bodyPr wrap="none">
            <a:spAutoFit/>
          </a:bodyPr>
          <a:lstStyle/>
          <a:p>
            <a:pPr indent="450215">
              <a:lnSpc>
                <a:spcPct val="200000"/>
              </a:lnSpc>
              <a:spcAft>
                <a:spcPts val="800"/>
              </a:spcAft>
            </a:pPr>
            <a:r>
              <a:rPr lang="es-HN" sz="3000" b="1" u="sng" dirty="0" err="1">
                <a:solidFill>
                  <a:srgbClr val="C00000"/>
                </a:solidFill>
                <a:latin typeface="Calibri" panose="020F0502020204030204" pitchFamily="34" charset="0"/>
                <a:ea typeface="Calibri" panose="020F0502020204030204" pitchFamily="34" charset="0"/>
                <a:cs typeface="Times New Roman" panose="02020603050405020304" pitchFamily="18" charset="0"/>
              </a:rPr>
              <a:t>Mixins</a:t>
            </a:r>
            <a:endParaRPr lang="es-HN" sz="3000" b="1" u="sng"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4" descr="less-logo – Seminario Conciliar de Madrid"/>
          <p:cNvPicPr>
            <a:picLocks noChangeAspect="1" noChangeArrowheads="1"/>
          </p:cNvPicPr>
          <p:nvPr/>
        </p:nvPicPr>
        <p:blipFill rotWithShape="1">
          <a:blip r:embed="rId2">
            <a:extLst>
              <a:ext uri="{28A0092B-C50C-407E-A947-70E740481C1C}">
                <a14:useLocalDpi xmlns:a14="http://schemas.microsoft.com/office/drawing/2010/main" val="0"/>
              </a:ext>
            </a:extLst>
          </a:blip>
          <a:srcRect t="20160" b="22721"/>
          <a:stretch/>
        </p:blipFill>
        <p:spPr bwMode="auto">
          <a:xfrm>
            <a:off x="6533331" y="4653136"/>
            <a:ext cx="2143125" cy="1224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888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ítulo 1"/>
          <p:cNvSpPr>
            <a:spLocks noGrp="1" noChangeArrowheads="1"/>
          </p:cNvSpPr>
          <p:nvPr>
            <p:ph type="ctrTitle"/>
          </p:nvPr>
        </p:nvSpPr>
        <p:spPr>
          <a:xfrm>
            <a:off x="755650" y="692150"/>
            <a:ext cx="7772400" cy="1470025"/>
          </a:xfrm>
        </p:spPr>
        <p:txBody>
          <a:bodyPr/>
          <a:lstStyle/>
          <a:p>
            <a:r>
              <a:rPr lang="es-ES_tradnl" altLang="en-US" dirty="0" smtClean="0">
                <a:solidFill>
                  <a:srgbClr val="C00000"/>
                </a:solidFill>
                <a:ea typeface="ＭＳ Ｐゴシック" panose="020B0600070205080204" pitchFamily="34" charset="-128"/>
              </a:rPr>
              <a:t>Diseño de Aplicaciones Web</a:t>
            </a:r>
          </a:p>
        </p:txBody>
      </p:sp>
      <p:sp>
        <p:nvSpPr>
          <p:cNvPr id="16386" name="Subtítulo 2"/>
          <p:cNvSpPr>
            <a:spLocks noGrp="1" noChangeArrowheads="1"/>
          </p:cNvSpPr>
          <p:nvPr>
            <p:ph type="subTitle" idx="1"/>
          </p:nvPr>
        </p:nvSpPr>
        <p:spPr>
          <a:xfrm>
            <a:off x="1371600" y="2552700"/>
            <a:ext cx="6400800" cy="3828628"/>
          </a:xfrm>
        </p:spPr>
        <p:txBody>
          <a:bodyPr/>
          <a:lstStyle/>
          <a:p>
            <a:r>
              <a:rPr lang="es-ES_tradnl" altLang="en-US" dirty="0" smtClean="0">
                <a:solidFill>
                  <a:srgbClr val="C00000"/>
                </a:solidFill>
                <a:ea typeface="ＭＳ Ｐゴシック" panose="020B0600070205080204" pitchFamily="34" charset="-128"/>
              </a:rPr>
              <a:t>Exposición Individual</a:t>
            </a:r>
          </a:p>
          <a:p>
            <a:r>
              <a:rPr lang="es-ES_tradnl" altLang="en-US" dirty="0" smtClean="0">
                <a:solidFill>
                  <a:srgbClr val="C00000"/>
                </a:solidFill>
                <a:ea typeface="ＭＳ Ｐゴシック" panose="020B0600070205080204" pitchFamily="34" charset="-128"/>
              </a:rPr>
              <a:t>Tema: BABEL</a:t>
            </a:r>
          </a:p>
          <a:p>
            <a:r>
              <a:rPr lang="es-ES_tradnl" altLang="en-US" dirty="0" smtClean="0">
                <a:solidFill>
                  <a:srgbClr val="C00000"/>
                </a:solidFill>
                <a:ea typeface="ＭＳ Ｐゴシック" panose="020B0600070205080204" pitchFamily="34" charset="-128"/>
              </a:rPr>
              <a:t>Alumno:</a:t>
            </a:r>
          </a:p>
          <a:p>
            <a:r>
              <a:rPr lang="es-ES_tradnl" altLang="en-US" dirty="0" smtClean="0">
                <a:solidFill>
                  <a:srgbClr val="C00000"/>
                </a:solidFill>
                <a:ea typeface="ＭＳ Ｐゴシック" panose="020B0600070205080204" pitchFamily="34" charset="-128"/>
              </a:rPr>
              <a:t>Walter Rodríguez T31751087</a:t>
            </a:r>
          </a:p>
        </p:txBody>
      </p:sp>
    </p:spTree>
    <p:extLst>
      <p:ext uri="{BB962C8B-B14F-4D97-AF65-F5344CB8AC3E}">
        <p14:creationId xmlns:p14="http://schemas.microsoft.com/office/powerpoint/2010/main" val="198921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99592" y="1700808"/>
            <a:ext cx="7560840" cy="923330"/>
          </a:xfrm>
          <a:prstGeom prst="rect">
            <a:avLst/>
          </a:prstGeom>
        </p:spPr>
        <p:txBody>
          <a:bodyPr wrap="square">
            <a:spAutoFit/>
          </a:bodyPr>
          <a:lstStyle/>
          <a:p>
            <a:pPr indent="450215" algn="just">
              <a:spcAft>
                <a:spcPts val="800"/>
              </a:spcAft>
            </a:pPr>
            <a:r>
              <a:rPr lang="es-E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Babel es una herramienta que nos permite transformar nuestro código </a:t>
            </a:r>
            <a:r>
              <a:rPr lang="es-ES" dirty="0"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JavaScript </a:t>
            </a:r>
            <a:r>
              <a:rPr lang="es-E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de última generación (o con funcionalidades extras) a JavaScript</a:t>
            </a:r>
            <a:r>
              <a:rPr lang="es-ES" dirty="0"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s-E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que cualquier navegador o versión de node.js entienda.</a:t>
            </a:r>
            <a:endPar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ángulo 2"/>
          <p:cNvSpPr/>
          <p:nvPr/>
        </p:nvSpPr>
        <p:spPr>
          <a:xfrm>
            <a:off x="611560" y="670395"/>
            <a:ext cx="2836418" cy="1015663"/>
          </a:xfrm>
          <a:prstGeom prst="rect">
            <a:avLst/>
          </a:prstGeom>
        </p:spPr>
        <p:txBody>
          <a:bodyPr wrap="none">
            <a:spAutoFit/>
          </a:bodyPr>
          <a:lstStyle/>
          <a:p>
            <a:pPr indent="450215">
              <a:lnSpc>
                <a:spcPct val="200000"/>
              </a:lnSpc>
              <a:spcAft>
                <a:spcPts val="800"/>
              </a:spcAft>
            </a:pPr>
            <a:r>
              <a:rPr lang="es-419" sz="3000" b="1" u="sng" dirty="0" smtClean="0">
                <a:solidFill>
                  <a:srgbClr val="C00000"/>
                </a:solidFill>
                <a:latin typeface="Calibri" panose="020F0502020204030204" pitchFamily="34" charset="0"/>
                <a:ea typeface="Calibri" panose="020F0502020204030204" pitchFamily="34" charset="0"/>
                <a:cs typeface="Times New Roman" panose="02020603050405020304" pitchFamily="18" charset="0"/>
              </a:rPr>
              <a:t>Que es BABEL</a:t>
            </a:r>
            <a:endParaRPr lang="en-US" sz="3000" b="1" u="sng"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ángulo 3"/>
          <p:cNvSpPr/>
          <p:nvPr/>
        </p:nvSpPr>
        <p:spPr>
          <a:xfrm>
            <a:off x="971600" y="3238156"/>
            <a:ext cx="7416824" cy="1477328"/>
          </a:xfrm>
          <a:prstGeom prst="rect">
            <a:avLst/>
          </a:prstGeom>
        </p:spPr>
        <p:txBody>
          <a:bodyPr wrap="square">
            <a:spAutoFit/>
          </a:bodyPr>
          <a:lstStyle/>
          <a:p>
            <a:pPr algn="just"/>
            <a:r>
              <a:rPr lang="es-HN"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Babel funciona mediante plugins para que le indiquemos que cosas queremos que </a:t>
            </a:r>
            <a:r>
              <a:rPr lang="es-HN" dirty="0"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transforme, ejemplo:</a:t>
            </a:r>
          </a:p>
          <a:p>
            <a:pPr algn="just"/>
            <a:endParaRPr lang="es-HN"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s-E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con </a:t>
            </a:r>
            <a:r>
              <a:rPr lang="es-ES" dirty="0"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“babel-</a:t>
            </a:r>
            <a:r>
              <a:rPr lang="es-ES" dirty="0" err="1"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plugin</a:t>
            </a:r>
            <a:r>
              <a:rPr lang="es-ES" dirty="0"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t>
            </a:r>
            <a:r>
              <a:rPr lang="es-ES" dirty="0" err="1"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transform-react-jsx</a:t>
            </a:r>
            <a:r>
              <a:rPr lang="es-ES" dirty="0"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s-E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podemos hacer que entienda código de JSX y lo convierta a código JS normal</a:t>
            </a:r>
            <a:endParaRPr lang="es-HN"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Marcador de texto 3"/>
          <p:cNvSpPr txBox="1">
            <a:spLocks/>
          </p:cNvSpPr>
          <p:nvPr/>
        </p:nvSpPr>
        <p:spPr bwMode="auto">
          <a:xfrm>
            <a:off x="611560" y="188640"/>
            <a:ext cx="8091873" cy="76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s-HN" sz="3000" b="1" kern="0" dirty="0" smtClean="0">
                <a:solidFill>
                  <a:srgbClr val="660033"/>
                </a:solidFill>
              </a:rPr>
              <a:t>BABEL</a:t>
            </a:r>
            <a:endParaRPr lang="en-US" sz="3000" b="1" kern="0" dirty="0">
              <a:solidFill>
                <a:srgbClr val="660033"/>
              </a:solidFill>
            </a:endParaRPr>
          </a:p>
        </p:txBody>
      </p:sp>
      <p:sp>
        <p:nvSpPr>
          <p:cNvPr id="5" name="Rectángulo 4"/>
          <p:cNvSpPr/>
          <p:nvPr/>
        </p:nvSpPr>
        <p:spPr>
          <a:xfrm>
            <a:off x="611560" y="2463236"/>
            <a:ext cx="3404458" cy="1015663"/>
          </a:xfrm>
          <a:prstGeom prst="rect">
            <a:avLst/>
          </a:prstGeom>
        </p:spPr>
        <p:txBody>
          <a:bodyPr wrap="none">
            <a:spAutoFit/>
          </a:bodyPr>
          <a:lstStyle/>
          <a:p>
            <a:pPr indent="450215">
              <a:lnSpc>
                <a:spcPct val="200000"/>
              </a:lnSpc>
              <a:spcAft>
                <a:spcPts val="800"/>
              </a:spcAft>
            </a:pPr>
            <a:r>
              <a:rPr lang="es-HN" sz="3000" b="1" u="sng" dirty="0" smtClean="0">
                <a:solidFill>
                  <a:srgbClr val="C00000"/>
                </a:solidFill>
                <a:latin typeface="Calibri" panose="020F0502020204030204" pitchFamily="34" charset="0"/>
                <a:ea typeface="Calibri" panose="020F0502020204030204" pitchFamily="34" charset="0"/>
                <a:cs typeface="Times New Roman" panose="02020603050405020304" pitchFamily="18" charset="0"/>
              </a:rPr>
              <a:t>¿Cómo funciona?</a:t>
            </a:r>
            <a:endParaRPr lang="es-HN" sz="3000" b="1" u="sng"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1032" name="Picture 8" descr="Personalizando Babel.js en aplicaciones de Next.js | by Sergio Xalambrí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8104" y="4715484"/>
            <a:ext cx="2880320" cy="1504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629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77076" y="1329713"/>
            <a:ext cx="7560840" cy="2646878"/>
          </a:xfrm>
          <a:prstGeom prst="rect">
            <a:avLst/>
          </a:prstGeom>
        </p:spPr>
        <p:txBody>
          <a:bodyPr wrap="square">
            <a:spAutoFit/>
          </a:bodyPr>
          <a:lstStyle/>
          <a:p>
            <a:pPr indent="180000" algn="just">
              <a:spcAft>
                <a:spcPts val="800"/>
              </a:spcAft>
            </a:pPr>
            <a:r>
              <a:rPr lang="es-ES"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Instalar</a:t>
            </a:r>
            <a:r>
              <a:rPr lang="es-ES" dirty="0"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t>
            </a:r>
          </a:p>
          <a:p>
            <a:pPr indent="180000" algn="just">
              <a:spcAft>
                <a:spcPts val="800"/>
              </a:spcAft>
            </a:pPr>
            <a:r>
              <a:rPr lang="es-ES" dirty="0" err="1"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mkdir</a:t>
            </a:r>
            <a:r>
              <a:rPr lang="es-ES" dirty="0"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babel-</a:t>
            </a:r>
            <a:r>
              <a:rPr lang="es-ES" dirty="0" err="1"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node</a:t>
            </a:r>
            <a:endParaRPr lang="es-ES" dirty="0"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indent="180000" algn="just">
              <a:spcAft>
                <a:spcPts val="800"/>
              </a:spcAft>
            </a:pPr>
            <a:r>
              <a:rPr lang="es-ES" dirty="0"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cd </a:t>
            </a:r>
            <a:r>
              <a:rPr lang="es-E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babel-</a:t>
            </a:r>
            <a:r>
              <a:rPr lang="es-ES"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node</a:t>
            </a:r>
            <a:endParaRPr lang="es-E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indent="180000" algn="just">
              <a:spcAft>
                <a:spcPts val="800"/>
              </a:spcAft>
            </a:pPr>
            <a:r>
              <a:rPr lang="es-ES"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npm</a:t>
            </a:r>
            <a:r>
              <a:rPr lang="es-E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s-ES"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init</a:t>
            </a:r>
            <a:r>
              <a:rPr lang="es-E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-y</a:t>
            </a:r>
          </a:p>
          <a:p>
            <a:pPr indent="180000" algn="just">
              <a:spcAft>
                <a:spcPts val="800"/>
              </a:spcAft>
            </a:pPr>
            <a:r>
              <a:rPr lang="es-ES"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npm</a:t>
            </a:r>
            <a:r>
              <a:rPr lang="es-E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s-ES"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install</a:t>
            </a:r>
            <a:r>
              <a:rPr lang="es-E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s-ES" dirty="0" err="1"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express</a:t>
            </a:r>
            <a:endParaRPr lang="es-ES" dirty="0"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indent="180000" algn="just">
              <a:spcAft>
                <a:spcPts val="800"/>
              </a:spcAft>
            </a:pPr>
            <a:r>
              <a:rPr lang="en-US"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npm</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install @babel/cli @babel/node @babel/core @babel/preset-</a:t>
            </a:r>
            <a:r>
              <a:rPr lang="en-US"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env</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p>
          <a:p>
            <a:pPr indent="180000" algn="just">
              <a:spcAft>
                <a:spcPts val="800"/>
              </a:spcAft>
            </a:pPr>
            <a:r>
              <a:rPr lang="en-US"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nodemon</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--save-dev</a:t>
            </a:r>
          </a:p>
        </p:txBody>
      </p:sp>
      <p:sp>
        <p:nvSpPr>
          <p:cNvPr id="3" name="Rectángulo 2"/>
          <p:cNvSpPr/>
          <p:nvPr/>
        </p:nvSpPr>
        <p:spPr>
          <a:xfrm>
            <a:off x="611560" y="443316"/>
            <a:ext cx="2368854" cy="886397"/>
          </a:xfrm>
          <a:prstGeom prst="rect">
            <a:avLst/>
          </a:prstGeom>
        </p:spPr>
        <p:txBody>
          <a:bodyPr wrap="none">
            <a:spAutoFit/>
          </a:bodyPr>
          <a:lstStyle/>
          <a:p>
            <a:pPr indent="450215">
              <a:lnSpc>
                <a:spcPct val="200000"/>
              </a:lnSpc>
              <a:spcAft>
                <a:spcPts val="800"/>
              </a:spcAft>
            </a:pPr>
            <a:r>
              <a:rPr lang="es-419" sz="3000" b="1" u="sng" smtClean="0">
                <a:solidFill>
                  <a:srgbClr val="C00000"/>
                </a:solidFill>
                <a:latin typeface="Calibri" panose="020F0502020204030204" pitchFamily="34" charset="0"/>
                <a:ea typeface="Calibri" panose="020F0502020204030204" pitchFamily="34" charset="0"/>
                <a:cs typeface="Times New Roman" panose="02020603050405020304" pitchFamily="18" charset="0"/>
              </a:rPr>
              <a:t>Instalación</a:t>
            </a:r>
            <a:endParaRPr lang="en-US" sz="3000" b="1" u="sng"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 name="Marcador de texto 3"/>
          <p:cNvSpPr txBox="1">
            <a:spLocks/>
          </p:cNvSpPr>
          <p:nvPr/>
        </p:nvSpPr>
        <p:spPr bwMode="auto">
          <a:xfrm>
            <a:off x="611560" y="188640"/>
            <a:ext cx="8091873" cy="76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s-HN" sz="3000" b="1" kern="0" dirty="0" smtClean="0">
                <a:solidFill>
                  <a:srgbClr val="660033"/>
                </a:solidFill>
              </a:rPr>
              <a:t>BABEL</a:t>
            </a:r>
            <a:endParaRPr lang="en-US" sz="3000" b="1" kern="0" dirty="0">
              <a:solidFill>
                <a:srgbClr val="660033"/>
              </a:solidFill>
            </a:endParaRPr>
          </a:p>
        </p:txBody>
      </p:sp>
      <p:pic>
        <p:nvPicPr>
          <p:cNvPr id="1032" name="Picture 8" descr="Personalizando Babel.js en aplicaciones de Next.js | by Sergio Xalambrí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8104" y="4715484"/>
            <a:ext cx="2880320" cy="1504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854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611560" y="443316"/>
            <a:ext cx="2368854" cy="886397"/>
          </a:xfrm>
          <a:prstGeom prst="rect">
            <a:avLst/>
          </a:prstGeom>
        </p:spPr>
        <p:txBody>
          <a:bodyPr wrap="none">
            <a:spAutoFit/>
          </a:bodyPr>
          <a:lstStyle/>
          <a:p>
            <a:pPr indent="450215">
              <a:lnSpc>
                <a:spcPct val="200000"/>
              </a:lnSpc>
              <a:spcAft>
                <a:spcPts val="800"/>
              </a:spcAft>
            </a:pPr>
            <a:r>
              <a:rPr lang="es-419" sz="3000" b="1" u="sng" dirty="0" smtClean="0">
                <a:solidFill>
                  <a:srgbClr val="C00000"/>
                </a:solidFill>
                <a:latin typeface="Calibri" panose="020F0502020204030204" pitchFamily="34" charset="0"/>
                <a:ea typeface="Calibri" panose="020F0502020204030204" pitchFamily="34" charset="0"/>
                <a:cs typeface="Times New Roman" panose="02020603050405020304" pitchFamily="18" charset="0"/>
              </a:rPr>
              <a:t>Instalación</a:t>
            </a:r>
            <a:endParaRPr lang="en-US" sz="3000" b="1" u="sng"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 name="Marcador de texto 3"/>
          <p:cNvSpPr txBox="1">
            <a:spLocks/>
          </p:cNvSpPr>
          <p:nvPr/>
        </p:nvSpPr>
        <p:spPr bwMode="auto">
          <a:xfrm>
            <a:off x="611560" y="188640"/>
            <a:ext cx="8091873" cy="76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s-HN" sz="3000" b="1" kern="0" dirty="0" smtClean="0">
                <a:solidFill>
                  <a:srgbClr val="660033"/>
                </a:solidFill>
              </a:rPr>
              <a:t>BABEL</a:t>
            </a:r>
            <a:endParaRPr lang="en-US" sz="3000" b="1" kern="0" dirty="0">
              <a:solidFill>
                <a:srgbClr val="660033"/>
              </a:solidFill>
            </a:endParaRPr>
          </a:p>
        </p:txBody>
      </p:sp>
      <p:pic>
        <p:nvPicPr>
          <p:cNvPr id="5" name="Imagen 4"/>
          <p:cNvPicPr>
            <a:picLocks noChangeAspect="1"/>
          </p:cNvPicPr>
          <p:nvPr/>
        </p:nvPicPr>
        <p:blipFill>
          <a:blip r:embed="rId2"/>
          <a:stretch>
            <a:fillRect/>
          </a:stretch>
        </p:blipFill>
        <p:spPr>
          <a:xfrm>
            <a:off x="2087798" y="1581583"/>
            <a:ext cx="4968404" cy="4467651"/>
          </a:xfrm>
          <a:prstGeom prst="rect">
            <a:avLst/>
          </a:prstGeom>
        </p:spPr>
      </p:pic>
    </p:spTree>
    <p:extLst>
      <p:ext uri="{BB962C8B-B14F-4D97-AF65-F5344CB8AC3E}">
        <p14:creationId xmlns:p14="http://schemas.microsoft.com/office/powerpoint/2010/main" val="649048699"/>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598</TotalTime>
  <Words>470</Words>
  <Application>Microsoft Office PowerPoint</Application>
  <PresentationFormat>Presentación en pantalla (4:3)</PresentationFormat>
  <Paragraphs>49</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ＭＳ Ｐゴシック</vt:lpstr>
      <vt:lpstr>Arial</vt:lpstr>
      <vt:lpstr>Calibri</vt:lpstr>
      <vt:lpstr>Menlo</vt:lpstr>
      <vt:lpstr>Times New Roman</vt:lpstr>
      <vt:lpstr>Diseño predeterminado</vt:lpstr>
      <vt:lpstr>Diseño de Aplicaciones Web</vt:lpstr>
      <vt:lpstr>Presentación de PowerPoint</vt:lpstr>
      <vt:lpstr>Presentación de PowerPoint</vt:lpstr>
      <vt:lpstr>Presentación de PowerPoint</vt:lpstr>
      <vt:lpstr>Presentación de PowerPoint</vt:lpstr>
      <vt:lpstr>Diseño de Aplicaciones Web</vt:lpstr>
      <vt:lpstr>Presentación de PowerPoint</vt:lpstr>
      <vt:lpstr>Presentación de PowerPoint</vt:lpstr>
      <vt:lpstr>Presentación de PowerPoint</vt:lpstr>
      <vt:lpstr>Presentación de PowerPoint</vt:lpstr>
    </vt:vector>
  </TitlesOfParts>
  <Company>Casa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Mamá</dc:creator>
  <cp:lastModifiedBy>Usuario de Windows</cp:lastModifiedBy>
  <cp:revision>73</cp:revision>
  <dcterms:created xsi:type="dcterms:W3CDTF">2008-12-06T16:20:20Z</dcterms:created>
  <dcterms:modified xsi:type="dcterms:W3CDTF">2021-11-17T01:55:39Z</dcterms:modified>
</cp:coreProperties>
</file>