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27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063F-C8D7-4119-8143-F47EEB1EFFF8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4674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CCF0F-41E4-47EA-82A4-D4058D6A5469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420491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C0D4F-B32D-403E-844B-944EAF2ABAE3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395805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3123" y="1826956"/>
            <a:ext cx="4148877" cy="3762284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12575" y="-5274"/>
            <a:ext cx="40302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597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C257F-8207-45FA-94A1-DB730BA7E2E3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6869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C322B-FFB8-4229-9775-1CB9416AB354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415015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C5C23-1029-47BA-A3F0-015CB185FEFF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428059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36EC7-34BD-4346-83D2-0C9E5932E95C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33111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AF5AF-B237-4A84-92D1-B33A2829EDBA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197076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B2FFB-6908-4217-AB48-0F4634347959}" type="slidenum">
              <a:rPr lang="es-MX" altLang="es-US"/>
              <a:pPr/>
              <a:t>‹Nº›</a:t>
            </a:fld>
            <a:endParaRPr lang="es-MX" altLang="es-US"/>
          </a:p>
        </p:txBody>
      </p:sp>
    </p:spTree>
    <p:extLst>
      <p:ext uri="{BB962C8B-B14F-4D97-AF65-F5344CB8AC3E}">
        <p14:creationId xmlns:p14="http://schemas.microsoft.com/office/powerpoint/2010/main" val="127448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US" smtClean="0"/>
              <a:t>Haga clic para modificar el estilo de texto del patrón</a:t>
            </a:r>
          </a:p>
          <a:p>
            <a:pPr lvl="1"/>
            <a:r>
              <a:rPr lang="es-MX" altLang="es-US" smtClean="0"/>
              <a:t>Segundo nivel</a:t>
            </a:r>
          </a:p>
          <a:p>
            <a:pPr lvl="2"/>
            <a:r>
              <a:rPr lang="es-MX" altLang="es-US" smtClean="0"/>
              <a:t>Tercer nivel</a:t>
            </a:r>
          </a:p>
          <a:p>
            <a:pPr lvl="3"/>
            <a:r>
              <a:rPr lang="es-MX" altLang="es-US" smtClean="0"/>
              <a:t>Cuarto nivel</a:t>
            </a:r>
          </a:p>
          <a:p>
            <a:pPr lvl="4"/>
            <a:r>
              <a:rPr lang="es-MX" altLang="es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F80F6DD-4E46-4584-8B7B-2855E12A8560}" type="slidenum">
              <a:rPr lang="es-MX" altLang="es-US"/>
              <a:pPr/>
              <a:t>‹Nº›</a:t>
            </a:fld>
            <a:endParaRPr lang="es-MX" altLang="es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 noChangeArrowheads="1"/>
          </p:cNvSpPr>
          <p:nvPr>
            <p:ph type="ctrTitle"/>
          </p:nvPr>
        </p:nvSpPr>
        <p:spPr>
          <a:xfrm>
            <a:off x="755650" y="692150"/>
            <a:ext cx="7772400" cy="1470025"/>
          </a:xfrm>
        </p:spPr>
        <p:txBody>
          <a:bodyPr/>
          <a:lstStyle/>
          <a:p>
            <a:endParaRPr lang="es-ES_tradnl" altLang="es-HN" smtClean="0">
              <a:ea typeface="ＭＳ Ｐゴシック" panose="020B0600070205080204" pitchFamily="34" charset="-128"/>
            </a:endParaRPr>
          </a:p>
        </p:txBody>
      </p:sp>
      <p:sp>
        <p:nvSpPr>
          <p:cNvPr id="16386" name="Subtítulo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ES_tradnl" altLang="es-HN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863" y="1827213"/>
            <a:ext cx="4148137" cy="3762375"/>
          </a:xfrm>
        </p:spPr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7410" name="Marcador de texto 2"/>
          <p:cNvSpPr>
            <a:spLocks noGrp="1" noChangeArrowheads="1"/>
          </p:cNvSpPr>
          <p:nvPr>
            <p:ph type="body" idx="1"/>
          </p:nvPr>
        </p:nvSpPr>
        <p:spPr>
          <a:xfrm>
            <a:off x="512763" y="-4763"/>
            <a:ext cx="4030662" cy="1500188"/>
          </a:xfrm>
        </p:spPr>
        <p:txBody>
          <a:bodyPr/>
          <a:lstStyle/>
          <a:p>
            <a:endParaRPr lang="es-ES_tradnl" altLang="es-HN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ＭＳ Ｐゴシック</vt:lpstr>
      <vt:lpstr>Calibri</vt:lpstr>
      <vt:lpstr>Diseño predeterminado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Mamá</dc:creator>
  <cp:lastModifiedBy>Usuario de Windows</cp:lastModifiedBy>
  <cp:revision>41</cp:revision>
  <dcterms:created xsi:type="dcterms:W3CDTF">2008-12-06T16:20:20Z</dcterms:created>
  <dcterms:modified xsi:type="dcterms:W3CDTF">2021-11-16T23:18:17Z</dcterms:modified>
</cp:coreProperties>
</file>