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2" r:id="rId2"/>
    <p:sldId id="283" r:id="rId3"/>
    <p:sldId id="284" r:id="rId4"/>
    <p:sldId id="285" r:id="rId5"/>
    <p:sldId id="286" r:id="rId6"/>
    <p:sldId id="291" r:id="rId7"/>
    <p:sldId id="28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754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42" d="100"/>
          <a:sy n="142" d="100"/>
        </p:scale>
        <p:origin x="-104" y="-1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56777-C95F-C541-B9D9-9A1B4B604F73}" type="datetimeFigureOut">
              <a:rPr lang="en-US" smtClean="0"/>
              <a:t>8/19/16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3F215-0425-C743-8685-735B0827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161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B601A-A104-E044-9732-117791D4D2F9}" type="datetimeFigureOut">
              <a:rPr lang="en-US" smtClean="0"/>
              <a:t>8/19/16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50F98-AEFE-B940-BCDB-52CD7BC2A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035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343400"/>
            <a:ext cx="7772400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508625"/>
            <a:ext cx="3810000" cy="609600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75EA-E4D9-904C-95B9-CC3B9BBDAE09}" type="datetime1">
              <a:rPr lang="en-US" smtClean="0"/>
              <a:t>8/19/16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3E3A-F7C9-B443-BE52-9CAD719A1FAE}" type="datetime1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E425-B9EE-1444-BB89-0A3047D2DB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907D-E079-0941-A3F8-3529265D8EBC}" type="datetime1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E425-B9EE-1444-BB89-0A3047D2DB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23A4-185D-D346-AB8A-FB01FB450DE4}" type="datetime1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E425-B9EE-1444-BB89-0A3047D2DB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9EE3-8E07-3A46-B8FF-C0BC9F5852E1}" type="datetime1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E425-B9EE-1444-BB89-0A3047D2DB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CC9F-5A3A-E341-95F1-16AA264CBF09}" type="datetime1">
              <a:rPr lang="en-US" smtClean="0"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E425-B9EE-1444-BB89-0A3047D2DB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3012-801E-824C-99B1-A81B6F847AEB}" type="datetime1">
              <a:rPr lang="en-US" smtClean="0"/>
              <a:t>8/19/16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E425-B9EE-1444-BB89-0A3047D2DB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C1D3-80BB-E641-90DA-D0B31416FA35}" type="datetime1">
              <a:rPr lang="en-US" smtClean="0"/>
              <a:t>8/19/16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E425-B9EE-1444-BB89-0A3047D2DB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5564-BE20-6741-9391-B17454FF4AED}" type="datetime1">
              <a:rPr lang="en-US" smtClean="0"/>
              <a:t>8/19/16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E425-B9EE-1444-BB89-0A3047D2DB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CFB1-0EE8-3245-A2A9-7F3F21125FA1}" type="datetime1">
              <a:rPr lang="en-US" smtClean="0"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E425-B9EE-1444-BB89-0A3047D2DB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2AB9-2123-F149-B46E-712A89862CC3}" type="datetime1">
              <a:rPr lang="en-US" smtClean="0"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E425-B9EE-1444-BB89-0A3047D2DB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B5BC8-AC69-4D46-960D-95080E69BDF7}" type="datetime1">
              <a:rPr lang="en-US" smtClean="0"/>
              <a:t>8/19/16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75349-CFEB-7347-A1AB-13FA54176E6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52754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52754"/>
          </a:solidFill>
          <a:latin typeface="Georgia"/>
          <a:ea typeface="+mn-ea"/>
          <a:cs typeface="Georg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52754"/>
          </a:solidFill>
          <a:latin typeface="Georgia"/>
          <a:ea typeface="+mn-ea"/>
          <a:cs typeface="Georg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52754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52754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52754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 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Springleaf</a:t>
            </a:r>
            <a:r>
              <a:rPr lang="en-US" dirty="0" smtClean="0"/>
              <a:t> Corporation Data</a:t>
            </a:r>
          </a:p>
          <a:p>
            <a:pPr lvl="1"/>
            <a:r>
              <a:rPr lang="en-US" dirty="0" smtClean="0"/>
              <a:t>Completed Competition</a:t>
            </a:r>
          </a:p>
          <a:p>
            <a:pPr lvl="1"/>
            <a:r>
              <a:rPr lang="en-US" dirty="0" smtClean="0"/>
              <a:t>Used to benchmark our models</a:t>
            </a:r>
          </a:p>
          <a:p>
            <a:r>
              <a:rPr lang="en-US" dirty="0" smtClean="0"/>
              <a:t>Logistic Classification Problem</a:t>
            </a:r>
          </a:p>
          <a:p>
            <a:r>
              <a:rPr lang="en-US" dirty="0" smtClean="0"/>
              <a:t>Tested inputs of all zeros and all ones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23A4-185D-D346-AB8A-FB01FB450DE4}" type="datetime1">
              <a:rPr lang="en-US" smtClean="0"/>
              <a:t>8/19/16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E425-B9EE-1444-BB89-0A3047D2DB0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8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use classifying with variables that we know will be removed</a:t>
            </a:r>
          </a:p>
          <a:p>
            <a:pPr lvl="1"/>
            <a:r>
              <a:rPr lang="en-US" dirty="0" smtClean="0"/>
              <a:t>Remove ID’s </a:t>
            </a:r>
          </a:p>
          <a:p>
            <a:pPr lvl="1"/>
            <a:r>
              <a:rPr lang="en-US" dirty="0" smtClean="0"/>
              <a:t>Remove singular variables</a:t>
            </a:r>
          </a:p>
          <a:p>
            <a:pPr lvl="1"/>
            <a:r>
              <a:rPr lang="en-US" dirty="0" smtClean="0"/>
              <a:t>Remove variables 0227 and 0228 which seem to correspond to ID </a:t>
            </a:r>
          </a:p>
          <a:p>
            <a:pPr lvl="2"/>
            <a:r>
              <a:rPr lang="en-US" dirty="0" smtClean="0"/>
              <a:t>Found from forums</a:t>
            </a:r>
          </a:p>
          <a:p>
            <a:pPr lvl="1"/>
            <a:r>
              <a:rPr lang="en-US" dirty="0" smtClean="0"/>
              <a:t>Transform categorical variables to numerical</a:t>
            </a:r>
          </a:p>
          <a:p>
            <a:pPr lvl="1"/>
            <a:r>
              <a:rPr lang="en-US" dirty="0" smtClean="0"/>
              <a:t>Remove variables that have too many options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23A4-185D-D346-AB8A-FB01FB450DE4}" type="datetime1">
              <a:rPr lang="en-US" smtClean="0"/>
              <a:t>8/19/16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E425-B9EE-1444-BB89-0A3047D2DB0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21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 our analysis two main methods are examined</a:t>
            </a:r>
          </a:p>
          <a:p>
            <a:pPr lvl="1"/>
            <a:r>
              <a:rPr lang="en-US" dirty="0" err="1" smtClean="0"/>
              <a:t>Biglm</a:t>
            </a:r>
            <a:endParaRPr lang="en-US" dirty="0" smtClean="0"/>
          </a:p>
          <a:p>
            <a:pPr lvl="1"/>
            <a:r>
              <a:rPr lang="en-US" dirty="0" err="1" smtClean="0"/>
              <a:t>xgBoost</a:t>
            </a:r>
            <a:endParaRPr lang="en-US" dirty="0" smtClean="0"/>
          </a:p>
          <a:p>
            <a:r>
              <a:rPr lang="en-US" dirty="0" smtClean="0"/>
              <a:t>Additionally combinations of these methods are used to attempt to improve our </a:t>
            </a:r>
            <a:r>
              <a:rPr lang="en-US" dirty="0" err="1" smtClean="0"/>
              <a:t>Kaggle</a:t>
            </a:r>
            <a:r>
              <a:rPr lang="en-US" dirty="0" smtClean="0"/>
              <a:t> score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23A4-185D-D346-AB8A-FB01FB450DE4}" type="datetime1">
              <a:rPr lang="en-US" smtClean="0"/>
              <a:t>8/19/16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E425-B9EE-1444-BB89-0A3047D2DB0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3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Biglm</a:t>
            </a:r>
            <a:r>
              <a:rPr lang="en-US" dirty="0"/>
              <a:t> is a large scale linear model used because there are many variables in the data set</a:t>
            </a:r>
          </a:p>
          <a:p>
            <a:pPr lvl="1"/>
            <a:r>
              <a:rPr lang="en-US" dirty="0"/>
              <a:t>Simple model used to test different variable selection </a:t>
            </a:r>
            <a:r>
              <a:rPr lang="en-US" dirty="0" smtClean="0"/>
              <a:t>schemes</a:t>
            </a:r>
          </a:p>
          <a:p>
            <a:pPr lvl="1"/>
            <a:r>
              <a:rPr lang="en-US" dirty="0" smtClean="0"/>
              <a:t>Score of 0.760 with full linear model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23A4-185D-D346-AB8A-FB01FB450DE4}" type="datetime1">
              <a:rPr lang="en-US" smtClean="0"/>
              <a:t>8/19/16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E425-B9EE-1444-BB89-0A3047D2DB0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3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is a boosting algorithm used mainly with tree type algorithms </a:t>
            </a:r>
          </a:p>
          <a:p>
            <a:pPr lvl="1"/>
            <a:r>
              <a:rPr lang="en-US" dirty="0"/>
              <a:t>Recommended by the </a:t>
            </a:r>
            <a:r>
              <a:rPr lang="en-US" dirty="0" smtClean="0"/>
              <a:t>forums</a:t>
            </a:r>
          </a:p>
          <a:p>
            <a:pPr lvl="1"/>
            <a:r>
              <a:rPr lang="en-US" dirty="0" smtClean="0"/>
              <a:t>Score: 0.76244</a:t>
            </a:r>
            <a:endParaRPr lang="en-US" dirty="0"/>
          </a:p>
          <a:p>
            <a:pPr lvl="1"/>
            <a:r>
              <a:rPr lang="en-US" dirty="0" smtClean="0"/>
              <a:t>Best of any single method we tried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23A4-185D-D346-AB8A-FB01FB450DE4}" type="datetime1">
              <a:rPr lang="en-US" smtClean="0"/>
              <a:t>8/19/16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E425-B9EE-1444-BB89-0A3047D2DB0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8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Averaging</a:t>
            </a:r>
          </a:p>
          <a:p>
            <a:pPr lvl="1"/>
            <a:r>
              <a:rPr lang="en-US" dirty="0" smtClean="0"/>
              <a:t>Combining the </a:t>
            </a:r>
            <a:r>
              <a:rPr lang="en-US" dirty="0" err="1" smtClean="0"/>
              <a:t>Biglm</a:t>
            </a:r>
            <a:r>
              <a:rPr lang="en-US" dirty="0" smtClean="0"/>
              <a:t> full model and the </a:t>
            </a:r>
            <a:r>
              <a:rPr lang="en-US" dirty="0" err="1" smtClean="0"/>
              <a:t>xgBoost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0.77633</a:t>
            </a:r>
          </a:p>
          <a:p>
            <a:pPr lvl="1"/>
            <a:r>
              <a:rPr lang="en-US" dirty="0" smtClean="0"/>
              <a:t>Combining the </a:t>
            </a:r>
            <a:r>
              <a:rPr lang="en-US" dirty="0" err="1" smtClean="0"/>
              <a:t>Biglm</a:t>
            </a:r>
            <a:r>
              <a:rPr lang="en-US" dirty="0" smtClean="0"/>
              <a:t> ridge, </a:t>
            </a:r>
            <a:r>
              <a:rPr lang="en-US" dirty="0" err="1" smtClean="0"/>
              <a:t>Biglm</a:t>
            </a:r>
            <a:r>
              <a:rPr lang="en-US" dirty="0" smtClean="0"/>
              <a:t> full, and </a:t>
            </a:r>
            <a:r>
              <a:rPr lang="en-US" dirty="0" err="1" smtClean="0"/>
              <a:t>xgBoost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0.77584</a:t>
            </a:r>
          </a:p>
          <a:p>
            <a:pPr lvl="1"/>
            <a:r>
              <a:rPr lang="en-US" dirty="0" smtClean="0"/>
              <a:t>Combining the </a:t>
            </a:r>
            <a:r>
              <a:rPr lang="en-US" dirty="0" err="1" smtClean="0"/>
              <a:t>Biglm</a:t>
            </a:r>
            <a:r>
              <a:rPr lang="en-US" dirty="0" smtClean="0"/>
              <a:t> lasso, </a:t>
            </a:r>
            <a:r>
              <a:rPr lang="en-US" dirty="0" err="1" smtClean="0"/>
              <a:t>Biglm</a:t>
            </a:r>
            <a:r>
              <a:rPr lang="en-US" dirty="0" smtClean="0"/>
              <a:t> full, and </a:t>
            </a:r>
            <a:r>
              <a:rPr lang="en-US" dirty="0" err="1" smtClean="0"/>
              <a:t>xgBoost</a:t>
            </a:r>
            <a:endParaRPr lang="en-US" dirty="0" smtClean="0"/>
          </a:p>
          <a:p>
            <a:pPr lvl="2"/>
            <a:r>
              <a:rPr lang="en-US" dirty="0" smtClean="0"/>
              <a:t>0.77573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23A4-185D-D346-AB8A-FB01FB450DE4}" type="datetime1">
              <a:rPr lang="en-US" smtClean="0"/>
              <a:t>8/19/16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E425-B9EE-1444-BB89-0A3047D2DB0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99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Averaging methods seemed to improve the </a:t>
            </a:r>
            <a:r>
              <a:rPr lang="en-US" dirty="0" err="1" smtClean="0"/>
              <a:t>Kaggle</a:t>
            </a:r>
            <a:r>
              <a:rPr lang="en-US" dirty="0" smtClean="0"/>
              <a:t> score</a:t>
            </a:r>
          </a:p>
          <a:p>
            <a:pPr lvl="1"/>
            <a:r>
              <a:rPr lang="en-US" dirty="0" smtClean="0"/>
              <a:t>When combined the methods perform better than they do alone</a:t>
            </a:r>
          </a:p>
          <a:p>
            <a:pPr lvl="1"/>
            <a:r>
              <a:rPr lang="en-US" dirty="0" smtClean="0"/>
              <a:t>One method must over-predict the values</a:t>
            </a:r>
          </a:p>
          <a:p>
            <a:pPr lvl="1"/>
            <a:r>
              <a:rPr lang="en-US" dirty="0" smtClean="0"/>
              <a:t>One method must under-predict </a:t>
            </a:r>
            <a:r>
              <a:rPr lang="en-US" smtClean="0"/>
              <a:t>the values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23A4-185D-D346-AB8A-FB01FB450DE4}" type="datetime1">
              <a:rPr lang="en-US" smtClean="0"/>
              <a:t>8/19/16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E425-B9EE-1444-BB89-0A3047D2DB0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4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12368</TotalTime>
  <Words>234</Words>
  <Application>Microsoft Macintosh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Kaggle Competition</vt:lpstr>
      <vt:lpstr>Data Preprocessing</vt:lpstr>
      <vt:lpstr>Methods</vt:lpstr>
      <vt:lpstr>Methods</vt:lpstr>
      <vt:lpstr>Methods</vt:lpstr>
      <vt:lpstr>Methods</vt:lpstr>
      <vt:lpstr>Conclusions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Claire Napier</dc:creator>
  <cp:lastModifiedBy>Nathan Walter</cp:lastModifiedBy>
  <cp:revision>56</cp:revision>
  <dcterms:created xsi:type="dcterms:W3CDTF">2009-09-14T01:06:13Z</dcterms:created>
  <dcterms:modified xsi:type="dcterms:W3CDTF">2016-08-19T17:45:11Z</dcterms:modified>
</cp:coreProperties>
</file>