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3C13-035A-2444-AC6D-055C4060CB8F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8F34-724B-2D44-A723-3FD3515F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05174" y="62170"/>
            <a:ext cx="6350000" cy="6350000"/>
            <a:chOff x="1205174" y="62170"/>
            <a:chExt cx="6350000" cy="6350000"/>
          </a:xfrm>
        </p:grpSpPr>
        <p:grpSp>
          <p:nvGrpSpPr>
            <p:cNvPr id="19" name="Group 18"/>
            <p:cNvGrpSpPr/>
            <p:nvPr/>
          </p:nvGrpSpPr>
          <p:grpSpPr>
            <a:xfrm>
              <a:off x="1891813" y="554255"/>
              <a:ext cx="5166078" cy="4967737"/>
              <a:chOff x="1891813" y="554255"/>
              <a:chExt cx="5166078" cy="4967737"/>
            </a:xfrm>
          </p:grpSpPr>
          <p:pic>
            <p:nvPicPr>
              <p:cNvPr id="5" name="Picture 4" descr="Screen Shot 2015-03-17 at 9.50.02 AM.png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1813" y="694569"/>
                <a:ext cx="5099928" cy="4745426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891813" y="694569"/>
                <a:ext cx="125671" cy="474542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932220" y="707799"/>
                <a:ext cx="125671" cy="474542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968012" y="554255"/>
                <a:ext cx="5023728" cy="31720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910410" y="5204789"/>
                <a:ext cx="5081329" cy="31720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174" y="62170"/>
              <a:ext cx="6350000" cy="63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2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Walter</dc:creator>
  <cp:lastModifiedBy>Nathan Walter</cp:lastModifiedBy>
  <cp:revision>2</cp:revision>
  <dcterms:created xsi:type="dcterms:W3CDTF">2016-05-17T01:19:35Z</dcterms:created>
  <dcterms:modified xsi:type="dcterms:W3CDTF">2016-05-17T01:30:49Z</dcterms:modified>
</cp:coreProperties>
</file>