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6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3726B735-378E-46D3-8B68-C2F18833FDB1}">
  <a:tblStyle styleId="{3726B735-378E-46D3-8B68-C2F18833FDB1}" styleName="Table_0">
    <a:wholeTbl>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tblStyle>
  <a:tblStyle styleId="{8170F84D-A8B7-4496-B552-5C8614353049}" styleName="Table_1">
    <a:wholeTbl>
      <a:tcTxStyle b="off" i="off">
        <a:font>
          <a:latin typeface="Trebuchet MS"/>
          <a:ea typeface="Trebuchet MS"/>
          <a:cs typeface="Trebuchet MS"/>
        </a:font>
        <a:schemeClr val="dk1"/>
      </a:tcTxStyle>
      <a:tcStyle>
        <a:tcBdr>
          <a:left>
            <a:ln cap="flat" cmpd="sng" w="12700">
              <a:solidFill>
                <a:schemeClr val="dk1"/>
              </a:solidFill>
              <a:prstDash val="solid"/>
              <a:round/>
              <a:headEnd len="med" w="med" type="none"/>
              <a:tailEnd len="med" w="med" type="none"/>
            </a:ln>
          </a:left>
          <a:right>
            <a:ln cap="flat" cmpd="sng" w="12700">
              <a:solidFill>
                <a:schemeClr val="dk1"/>
              </a:solidFill>
              <a:prstDash val="solid"/>
              <a:round/>
              <a:headEnd len="med" w="med" type="none"/>
              <a:tailEnd len="med" w="med" type="none"/>
            </a:ln>
          </a:right>
          <a:top>
            <a:ln cap="flat" cmpd="sng" w="12700">
              <a:solidFill>
                <a:schemeClr val="dk1"/>
              </a:solidFill>
              <a:prstDash val="solid"/>
              <a:round/>
              <a:headEnd len="med" w="med" type="none"/>
              <a:tailEnd len="med" w="med" type="none"/>
            </a:ln>
          </a:top>
          <a:bottom>
            <a:ln cap="flat" cmpd="sng" w="12700">
              <a:solidFill>
                <a:schemeClr val="dk1"/>
              </a:solidFill>
              <a:prstDash val="solid"/>
              <a:round/>
              <a:headEnd len="med" w="med" type="none"/>
              <a:tailEnd len="med" w="med" type="none"/>
            </a:ln>
          </a:bottom>
          <a:insideH>
            <a:ln cap="flat" cmpd="sng" w="12700">
              <a:solidFill>
                <a:schemeClr val="dk1"/>
              </a:solidFill>
              <a:prstDash val="solid"/>
              <a:round/>
              <a:headEnd len="med" w="med" type="none"/>
              <a:tailEnd len="med" w="med" type="none"/>
            </a:ln>
          </a:insideH>
          <a:insideV>
            <a:ln cap="flat" cmpd="sng" w="12700">
              <a:solidFill>
                <a:schemeClr val="dk1"/>
              </a:solidFill>
              <a:prstDash val="solid"/>
              <a:round/>
              <a:headEnd len="med" w="med" type="none"/>
              <a:tailEnd len="med" w="med" type="none"/>
            </a:ln>
          </a:insideV>
        </a:tcBdr>
        <a:fill>
          <a:solidFill>
            <a:srgbClr val="E6E6E6"/>
          </a:solidFill>
        </a:fill>
      </a:tcStyle>
    </a:wholeTbl>
    <a:band1H>
      <a:tcStyle>
        <a:fill>
          <a:solidFill>
            <a:srgbClr val="CACACA"/>
          </a:solidFill>
        </a:fill>
      </a:tcStyle>
    </a:band1H>
    <a:band1V>
      <a:tcStyle>
        <a:fill>
          <a:solidFill>
            <a:srgbClr val="CACACA"/>
          </a:solidFill>
        </a:fill>
      </a:tcStyle>
    </a:band1V>
    <a:lastCol>
      <a:tcTxStyle b="on" i="off"/>
    </a:lastCol>
    <a:firstCol>
      <a:tcTxStyle b="on" i="off"/>
    </a:firstCol>
    <a:lastRow>
      <a:tcTxStyle b="on" i="off"/>
      <a:tcStyle>
        <a:tcBdr>
          <a:top>
            <a:ln cap="flat" cmpd="sng" w="25400">
              <a:solidFill>
                <a:schemeClr val="dk1"/>
              </a:solidFill>
              <a:prstDash val="solid"/>
              <a:round/>
              <a:headEnd len="med" w="med" type="none"/>
              <a:tailEnd len="med" w="med" type="none"/>
            </a:ln>
          </a:top>
        </a:tcBdr>
        <a:fill>
          <a:solidFill>
            <a:srgbClr val="E6E6E6"/>
          </a:solidFill>
        </a:fill>
      </a:tcStyle>
    </a:lastRow>
    <a:firstRow>
      <a:tcTxStyle b="on" i="off"/>
      <a:tcStyle>
        <a:fill>
          <a:solidFill>
            <a:srgbClr val="E6E6E6"/>
          </a:solidFill>
        </a:fill>
      </a:tcStyle>
    </a:firstRow>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9" name="Shape 139"/>
        <p:cNvGrpSpPr/>
        <p:nvPr/>
      </p:nvGrpSpPr>
      <p:grpSpPr>
        <a:xfrm>
          <a:off x="0" y="0"/>
          <a:ext cx="0" cy="0"/>
          <a:chOff x="0" y="0"/>
          <a:chExt cx="0" cy="0"/>
        </a:xfrm>
      </p:grpSpPr>
      <p:sp>
        <p:nvSpPr>
          <p:cNvPr id="140" name="Shape 140"/>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41" name="Shape 14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4" name="Shape 204"/>
        <p:cNvGrpSpPr/>
        <p:nvPr/>
      </p:nvGrpSpPr>
      <p:grpSpPr>
        <a:xfrm>
          <a:off x="0" y="0"/>
          <a:ext cx="0" cy="0"/>
          <a:chOff x="0" y="0"/>
          <a:chExt cx="0" cy="0"/>
        </a:xfrm>
      </p:grpSpPr>
      <p:sp>
        <p:nvSpPr>
          <p:cNvPr id="205" name="Shape 20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06" name="Shape 20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1" name="Shape 211"/>
        <p:cNvGrpSpPr/>
        <p:nvPr/>
      </p:nvGrpSpPr>
      <p:grpSpPr>
        <a:xfrm>
          <a:off x="0" y="0"/>
          <a:ext cx="0" cy="0"/>
          <a:chOff x="0" y="0"/>
          <a:chExt cx="0" cy="0"/>
        </a:xfrm>
      </p:grpSpPr>
      <p:sp>
        <p:nvSpPr>
          <p:cNvPr id="212" name="Shape 212"/>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13" name="Shape 21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7" name="Shape 217"/>
        <p:cNvGrpSpPr/>
        <p:nvPr/>
      </p:nvGrpSpPr>
      <p:grpSpPr>
        <a:xfrm>
          <a:off x="0" y="0"/>
          <a:ext cx="0" cy="0"/>
          <a:chOff x="0" y="0"/>
          <a:chExt cx="0" cy="0"/>
        </a:xfrm>
      </p:grpSpPr>
      <p:sp>
        <p:nvSpPr>
          <p:cNvPr id="218" name="Shape 218"/>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219" name="Shape 21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4" name="Shape 224"/>
        <p:cNvGrpSpPr/>
        <p:nvPr/>
      </p:nvGrpSpPr>
      <p:grpSpPr>
        <a:xfrm>
          <a:off x="0" y="0"/>
          <a:ext cx="0" cy="0"/>
          <a:chOff x="0" y="0"/>
          <a:chExt cx="0" cy="0"/>
        </a:xfrm>
      </p:grpSpPr>
      <p:sp>
        <p:nvSpPr>
          <p:cNvPr id="225" name="Shape 225"/>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rPr lang="en-US"/>
              <a:t>We used this because Tyler is familiar with this microcontroller</a:t>
            </a:r>
          </a:p>
        </p:txBody>
      </p:sp>
      <p:sp>
        <p:nvSpPr>
          <p:cNvPr id="226" name="Shape 226"/>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0" name="Shape 230"/>
        <p:cNvGrpSpPr/>
        <p:nvPr/>
      </p:nvGrpSpPr>
      <p:grpSpPr>
        <a:xfrm>
          <a:off x="0" y="0"/>
          <a:ext cx="0" cy="0"/>
          <a:chOff x="0" y="0"/>
          <a:chExt cx="0" cy="0"/>
        </a:xfrm>
      </p:grpSpPr>
      <p:sp>
        <p:nvSpPr>
          <p:cNvPr id="231" name="Shape 23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32" name="Shape 23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6" name="Shape 236"/>
        <p:cNvGrpSpPr/>
        <p:nvPr/>
      </p:nvGrpSpPr>
      <p:grpSpPr>
        <a:xfrm>
          <a:off x="0" y="0"/>
          <a:ext cx="0" cy="0"/>
          <a:chOff x="0" y="0"/>
          <a:chExt cx="0" cy="0"/>
        </a:xfrm>
      </p:grpSpPr>
      <p:sp>
        <p:nvSpPr>
          <p:cNvPr id="237" name="Shape 23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38" name="Shape 23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US"/>
              <a:t>We chose to use SPI because of the high data transfer rates, its ability to stream data continuously instead of data packets and if we had time make the system full duplex.</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2" name="Shape 242"/>
        <p:cNvGrpSpPr/>
        <p:nvPr/>
      </p:nvGrpSpPr>
      <p:grpSpPr>
        <a:xfrm>
          <a:off x="0" y="0"/>
          <a:ext cx="0" cy="0"/>
          <a:chOff x="0" y="0"/>
          <a:chExt cx="0" cy="0"/>
        </a:xfrm>
      </p:grpSpPr>
      <p:sp>
        <p:nvSpPr>
          <p:cNvPr id="243" name="Shape 243"/>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244" name="Shape 24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8" name="Shape 248"/>
        <p:cNvGrpSpPr/>
        <p:nvPr/>
      </p:nvGrpSpPr>
      <p:grpSpPr>
        <a:xfrm>
          <a:off x="0" y="0"/>
          <a:ext cx="0" cy="0"/>
          <a:chOff x="0" y="0"/>
          <a:chExt cx="0" cy="0"/>
        </a:xfrm>
      </p:grpSpPr>
      <p:sp>
        <p:nvSpPr>
          <p:cNvPr id="249" name="Shape 249"/>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250" name="Shape 25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4" name="Shape 254"/>
        <p:cNvGrpSpPr/>
        <p:nvPr/>
      </p:nvGrpSpPr>
      <p:grpSpPr>
        <a:xfrm>
          <a:off x="0" y="0"/>
          <a:ext cx="0" cy="0"/>
          <a:chOff x="0" y="0"/>
          <a:chExt cx="0" cy="0"/>
        </a:xfrm>
      </p:grpSpPr>
      <p:sp>
        <p:nvSpPr>
          <p:cNvPr id="255" name="Shape 255"/>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256" name="Shape 25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2" name="Shape 262"/>
        <p:cNvGrpSpPr/>
        <p:nvPr/>
      </p:nvGrpSpPr>
      <p:grpSpPr>
        <a:xfrm>
          <a:off x="0" y="0"/>
          <a:ext cx="0" cy="0"/>
          <a:chOff x="0" y="0"/>
          <a:chExt cx="0" cy="0"/>
        </a:xfrm>
      </p:grpSpPr>
      <p:sp>
        <p:nvSpPr>
          <p:cNvPr id="263" name="Shape 263"/>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264" name="Shape 26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5" name="Shape 145"/>
        <p:cNvGrpSpPr/>
        <p:nvPr/>
      </p:nvGrpSpPr>
      <p:grpSpPr>
        <a:xfrm>
          <a:off x="0" y="0"/>
          <a:ext cx="0" cy="0"/>
          <a:chOff x="0" y="0"/>
          <a:chExt cx="0" cy="0"/>
        </a:xfrm>
      </p:grpSpPr>
      <p:sp>
        <p:nvSpPr>
          <p:cNvPr id="146" name="Shape 146"/>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47" name="Shape 147"/>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9" name="Shape 269"/>
        <p:cNvGrpSpPr/>
        <p:nvPr/>
      </p:nvGrpSpPr>
      <p:grpSpPr>
        <a:xfrm>
          <a:off x="0" y="0"/>
          <a:ext cx="0" cy="0"/>
          <a:chOff x="0" y="0"/>
          <a:chExt cx="0" cy="0"/>
        </a:xfrm>
      </p:grpSpPr>
      <p:sp>
        <p:nvSpPr>
          <p:cNvPr id="270" name="Shape 270"/>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271" name="Shape 27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6" name="Shape 276"/>
        <p:cNvGrpSpPr/>
        <p:nvPr/>
      </p:nvGrpSpPr>
      <p:grpSpPr>
        <a:xfrm>
          <a:off x="0" y="0"/>
          <a:ext cx="0" cy="0"/>
          <a:chOff x="0" y="0"/>
          <a:chExt cx="0" cy="0"/>
        </a:xfrm>
      </p:grpSpPr>
      <p:sp>
        <p:nvSpPr>
          <p:cNvPr id="277" name="Shape 277"/>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278" name="Shape 27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3" name="Shape 283"/>
        <p:cNvGrpSpPr/>
        <p:nvPr/>
      </p:nvGrpSpPr>
      <p:grpSpPr>
        <a:xfrm>
          <a:off x="0" y="0"/>
          <a:ext cx="0" cy="0"/>
          <a:chOff x="0" y="0"/>
          <a:chExt cx="0" cy="0"/>
        </a:xfrm>
      </p:grpSpPr>
      <p:sp>
        <p:nvSpPr>
          <p:cNvPr id="284" name="Shape 284"/>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285" name="Shape 28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0" name="Shape 290"/>
        <p:cNvGrpSpPr/>
        <p:nvPr/>
      </p:nvGrpSpPr>
      <p:grpSpPr>
        <a:xfrm>
          <a:off x="0" y="0"/>
          <a:ext cx="0" cy="0"/>
          <a:chOff x="0" y="0"/>
          <a:chExt cx="0" cy="0"/>
        </a:xfrm>
      </p:grpSpPr>
      <p:sp>
        <p:nvSpPr>
          <p:cNvPr id="291" name="Shape 29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92" name="Shape 29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6" name="Shape 296"/>
        <p:cNvGrpSpPr/>
        <p:nvPr/>
      </p:nvGrpSpPr>
      <p:grpSpPr>
        <a:xfrm>
          <a:off x="0" y="0"/>
          <a:ext cx="0" cy="0"/>
          <a:chOff x="0" y="0"/>
          <a:chExt cx="0" cy="0"/>
        </a:xfrm>
      </p:grpSpPr>
      <p:sp>
        <p:nvSpPr>
          <p:cNvPr id="297" name="Shape 297"/>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298" name="Shape 29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3" name="Shape 303"/>
        <p:cNvGrpSpPr/>
        <p:nvPr/>
      </p:nvGrpSpPr>
      <p:grpSpPr>
        <a:xfrm>
          <a:off x="0" y="0"/>
          <a:ext cx="0" cy="0"/>
          <a:chOff x="0" y="0"/>
          <a:chExt cx="0" cy="0"/>
        </a:xfrm>
      </p:grpSpPr>
      <p:sp>
        <p:nvSpPr>
          <p:cNvPr id="304" name="Shape 304"/>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a:spcBef>
                <a:spcPts val="0"/>
              </a:spcBef>
              <a:buNone/>
            </a:pPr>
            <a:r>
              <a:rPr lang="en-US"/>
              <a:t>OrCAD for schematic</a:t>
            </a:r>
          </a:p>
          <a:p>
            <a:pPr lvl="0">
              <a:spcBef>
                <a:spcPts val="0"/>
              </a:spcBef>
              <a:buNone/>
            </a:pPr>
            <a:r>
              <a:rPr lang="en-US"/>
              <a:t>PADS for layout</a:t>
            </a:r>
          </a:p>
          <a:p>
            <a:pPr lvl="0">
              <a:spcBef>
                <a:spcPts val="0"/>
              </a:spcBef>
              <a:buNone/>
            </a:pPr>
            <a:r>
              <a:rPr lang="en-US"/>
              <a:t>MBED for IDE and compiler</a:t>
            </a:r>
          </a:p>
          <a:p>
            <a:pPr lvl="0" rtl="0">
              <a:spcBef>
                <a:spcPts val="0"/>
              </a:spcBef>
              <a:buNone/>
            </a:pPr>
            <a:r>
              <a:rPr lang="en-US"/>
              <a:t>PCB Unlimited for PCB fabrication</a:t>
            </a:r>
          </a:p>
        </p:txBody>
      </p:sp>
      <p:sp>
        <p:nvSpPr>
          <p:cNvPr id="305" name="Shape 30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9" name="Shape 309"/>
        <p:cNvGrpSpPr/>
        <p:nvPr/>
      </p:nvGrpSpPr>
      <p:grpSpPr>
        <a:xfrm>
          <a:off x="0" y="0"/>
          <a:ext cx="0" cy="0"/>
          <a:chOff x="0" y="0"/>
          <a:chExt cx="0" cy="0"/>
        </a:xfrm>
      </p:grpSpPr>
      <p:sp>
        <p:nvSpPr>
          <p:cNvPr id="310" name="Shape 31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11" name="Shape 31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6" name="Shape 316"/>
        <p:cNvGrpSpPr/>
        <p:nvPr/>
      </p:nvGrpSpPr>
      <p:grpSpPr>
        <a:xfrm>
          <a:off x="0" y="0"/>
          <a:ext cx="0" cy="0"/>
          <a:chOff x="0" y="0"/>
          <a:chExt cx="0" cy="0"/>
        </a:xfrm>
      </p:grpSpPr>
      <p:sp>
        <p:nvSpPr>
          <p:cNvPr id="317" name="Shape 317"/>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318" name="Shape 318"/>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6" name="Shape 326"/>
        <p:cNvGrpSpPr/>
        <p:nvPr/>
      </p:nvGrpSpPr>
      <p:grpSpPr>
        <a:xfrm>
          <a:off x="0" y="0"/>
          <a:ext cx="0" cy="0"/>
          <a:chOff x="0" y="0"/>
          <a:chExt cx="0" cy="0"/>
        </a:xfrm>
      </p:grpSpPr>
      <p:sp>
        <p:nvSpPr>
          <p:cNvPr id="327" name="Shape 327"/>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328" name="Shape 32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3" name="Shape 333"/>
        <p:cNvGrpSpPr/>
        <p:nvPr/>
      </p:nvGrpSpPr>
      <p:grpSpPr>
        <a:xfrm>
          <a:off x="0" y="0"/>
          <a:ext cx="0" cy="0"/>
          <a:chOff x="0" y="0"/>
          <a:chExt cx="0" cy="0"/>
        </a:xfrm>
      </p:grpSpPr>
      <p:sp>
        <p:nvSpPr>
          <p:cNvPr id="334" name="Shape 334"/>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335" name="Shape 335"/>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2" name="Shape 152"/>
        <p:cNvGrpSpPr/>
        <p:nvPr/>
      </p:nvGrpSpPr>
      <p:grpSpPr>
        <a:xfrm>
          <a:off x="0" y="0"/>
          <a:ext cx="0" cy="0"/>
          <a:chOff x="0" y="0"/>
          <a:chExt cx="0" cy="0"/>
        </a:xfrm>
      </p:grpSpPr>
      <p:sp>
        <p:nvSpPr>
          <p:cNvPr id="153" name="Shape 153"/>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rPr lang="en-US"/>
              <a:t>Matt</a:t>
            </a:r>
          </a:p>
        </p:txBody>
      </p:sp>
      <p:sp>
        <p:nvSpPr>
          <p:cNvPr id="154" name="Shape 15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9" name="Shape 339"/>
        <p:cNvGrpSpPr/>
        <p:nvPr/>
      </p:nvGrpSpPr>
      <p:grpSpPr>
        <a:xfrm>
          <a:off x="0" y="0"/>
          <a:ext cx="0" cy="0"/>
          <a:chOff x="0" y="0"/>
          <a:chExt cx="0" cy="0"/>
        </a:xfrm>
      </p:grpSpPr>
      <p:sp>
        <p:nvSpPr>
          <p:cNvPr id="340" name="Shape 340"/>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341" name="Shape 34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5" name="Shape 345"/>
        <p:cNvGrpSpPr/>
        <p:nvPr/>
      </p:nvGrpSpPr>
      <p:grpSpPr>
        <a:xfrm>
          <a:off x="0" y="0"/>
          <a:ext cx="0" cy="0"/>
          <a:chOff x="0" y="0"/>
          <a:chExt cx="0" cy="0"/>
        </a:xfrm>
      </p:grpSpPr>
      <p:sp>
        <p:nvSpPr>
          <p:cNvPr id="346" name="Shape 346"/>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347" name="Shape 347"/>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2" name="Shape 352"/>
        <p:cNvGrpSpPr/>
        <p:nvPr/>
      </p:nvGrpSpPr>
      <p:grpSpPr>
        <a:xfrm>
          <a:off x="0" y="0"/>
          <a:ext cx="0" cy="0"/>
          <a:chOff x="0" y="0"/>
          <a:chExt cx="0" cy="0"/>
        </a:xfrm>
      </p:grpSpPr>
      <p:sp>
        <p:nvSpPr>
          <p:cNvPr id="353" name="Shape 353"/>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354" name="Shape 35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8" name="Shape 358"/>
        <p:cNvGrpSpPr/>
        <p:nvPr/>
      </p:nvGrpSpPr>
      <p:grpSpPr>
        <a:xfrm>
          <a:off x="0" y="0"/>
          <a:ext cx="0" cy="0"/>
          <a:chOff x="0" y="0"/>
          <a:chExt cx="0" cy="0"/>
        </a:xfrm>
      </p:grpSpPr>
      <p:sp>
        <p:nvSpPr>
          <p:cNvPr id="359" name="Shape 35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60" name="Shape 36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8" name="Shape 158"/>
        <p:cNvGrpSpPr/>
        <p:nvPr/>
      </p:nvGrpSpPr>
      <p:grpSpPr>
        <a:xfrm>
          <a:off x="0" y="0"/>
          <a:ext cx="0" cy="0"/>
          <a:chOff x="0" y="0"/>
          <a:chExt cx="0" cy="0"/>
        </a:xfrm>
      </p:grpSpPr>
      <p:sp>
        <p:nvSpPr>
          <p:cNvPr id="159" name="Shape 159"/>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60" name="Shape 16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4" name="Shape 164"/>
        <p:cNvGrpSpPr/>
        <p:nvPr/>
      </p:nvGrpSpPr>
      <p:grpSpPr>
        <a:xfrm>
          <a:off x="0" y="0"/>
          <a:ext cx="0" cy="0"/>
          <a:chOff x="0" y="0"/>
          <a:chExt cx="0" cy="0"/>
        </a:xfrm>
      </p:grpSpPr>
      <p:sp>
        <p:nvSpPr>
          <p:cNvPr id="165" name="Shape 165"/>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66" name="Shape 166"/>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5" name="Shape 175"/>
        <p:cNvGrpSpPr/>
        <p:nvPr/>
      </p:nvGrpSpPr>
      <p:grpSpPr>
        <a:xfrm>
          <a:off x="0" y="0"/>
          <a:ext cx="0" cy="0"/>
          <a:chOff x="0" y="0"/>
          <a:chExt cx="0" cy="0"/>
        </a:xfrm>
      </p:grpSpPr>
      <p:sp>
        <p:nvSpPr>
          <p:cNvPr id="176" name="Shape 176"/>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177" name="Shape 17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1" name="Shape 181"/>
        <p:cNvGrpSpPr/>
        <p:nvPr/>
      </p:nvGrpSpPr>
      <p:grpSpPr>
        <a:xfrm>
          <a:off x="0" y="0"/>
          <a:ext cx="0" cy="0"/>
          <a:chOff x="0" y="0"/>
          <a:chExt cx="0" cy="0"/>
        </a:xfrm>
      </p:grpSpPr>
      <p:sp>
        <p:nvSpPr>
          <p:cNvPr id="182" name="Shape 182"/>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83" name="Shape 18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0" name="Shape 190"/>
        <p:cNvGrpSpPr/>
        <p:nvPr/>
      </p:nvGrpSpPr>
      <p:grpSpPr>
        <a:xfrm>
          <a:off x="0" y="0"/>
          <a:ext cx="0" cy="0"/>
          <a:chOff x="0" y="0"/>
          <a:chExt cx="0" cy="0"/>
        </a:xfrm>
      </p:grpSpPr>
      <p:sp>
        <p:nvSpPr>
          <p:cNvPr id="191" name="Shape 191"/>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192" name="Shape 19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7" name="Shape 197"/>
        <p:cNvGrpSpPr/>
        <p:nvPr/>
      </p:nvGrpSpPr>
      <p:grpSpPr>
        <a:xfrm>
          <a:off x="0" y="0"/>
          <a:ext cx="0" cy="0"/>
          <a:chOff x="0" y="0"/>
          <a:chExt cx="0" cy="0"/>
        </a:xfrm>
      </p:grpSpPr>
      <p:sp>
        <p:nvSpPr>
          <p:cNvPr id="198" name="Shape 198"/>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199" name="Shape 19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22" name="Shape 22"/>
        <p:cNvGrpSpPr/>
        <p:nvPr/>
      </p:nvGrpSpPr>
      <p:grpSpPr>
        <a:xfrm>
          <a:off x="0" y="0"/>
          <a:ext cx="0" cy="0"/>
          <a:chOff x="0" y="0"/>
          <a:chExt cx="0" cy="0"/>
        </a:xfrm>
      </p:grpSpPr>
      <p:grpSp>
        <p:nvGrpSpPr>
          <p:cNvPr id="23" name="Shape 23"/>
          <p:cNvGrpSpPr/>
          <p:nvPr/>
        </p:nvGrpSpPr>
        <p:grpSpPr>
          <a:xfrm>
            <a:off x="-8466" y="-8468"/>
            <a:ext cx="9171330" cy="6874868"/>
            <a:chOff x="-8466" y="-8468"/>
            <a:chExt cx="9171330" cy="6874868"/>
          </a:xfrm>
        </p:grpSpPr>
        <p:cxnSp>
          <p:nvCxnSpPr>
            <p:cNvPr id="24" name="Shape 24"/>
            <p:cNvCxnSpPr/>
            <p:nvPr/>
          </p:nvCxnSpPr>
          <p:spPr>
            <a:xfrm flipH="1" rot="10800000">
              <a:off x="5130830" y="4175700"/>
              <a:ext cx="4022400" cy="2682300"/>
            </a:xfrm>
            <a:prstGeom prst="straightConnector1">
              <a:avLst/>
            </a:prstGeom>
            <a:noFill/>
            <a:ln cap="flat" cmpd="sng" w="9525">
              <a:solidFill>
                <a:schemeClr val="accent1">
                  <a:alpha val="69800"/>
                </a:schemeClr>
              </a:solidFill>
              <a:prstDash val="solid"/>
              <a:round/>
              <a:headEnd len="med" w="med" type="none"/>
              <a:tailEnd len="med" w="med" type="none"/>
            </a:ln>
          </p:spPr>
        </p:cxnSp>
        <p:cxnSp>
          <p:nvCxnSpPr>
            <p:cNvPr id="25" name="Shape 25"/>
            <p:cNvCxnSpPr/>
            <p:nvPr/>
          </p:nvCxnSpPr>
          <p:spPr>
            <a:xfrm>
              <a:off x="7042707" y="0"/>
              <a:ext cx="1219200" cy="6858000"/>
            </a:xfrm>
            <a:prstGeom prst="straightConnector1">
              <a:avLst/>
            </a:prstGeom>
            <a:noFill/>
            <a:ln cap="flat" cmpd="sng" w="9525">
              <a:solidFill>
                <a:schemeClr val="accent1">
                  <a:alpha val="69800"/>
                </a:schemeClr>
              </a:solidFill>
              <a:prstDash val="solid"/>
              <a:round/>
              <a:headEnd len="med" w="med" type="none"/>
              <a:tailEnd len="med" w="med" type="none"/>
            </a:ln>
          </p:spPr>
        </p:cxnSp>
        <p:sp>
          <p:nvSpPr>
            <p:cNvPr id="26" name="Shape 26"/>
            <p:cNvSpPr/>
            <p:nvPr/>
          </p:nvSpPr>
          <p:spPr>
            <a:xfrm>
              <a:off x="6891896" y="1"/>
              <a:ext cx="2269500" cy="6866400"/>
            </a:xfrm>
            <a:custGeom>
              <a:pathLst>
                <a:path extrusionOk="0" h="120000" w="120000">
                  <a:moveTo>
                    <a:pt x="106997" y="0"/>
                  </a:moveTo>
                  <a:lnTo>
                    <a:pt x="0" y="119852"/>
                  </a:lnTo>
                  <a:lnTo>
                    <a:pt x="119980" y="120000"/>
                  </a:lnTo>
                  <a:cubicBezTo>
                    <a:pt x="120129" y="80049"/>
                    <a:pt x="119383" y="40098"/>
                    <a:pt x="119532" y="147"/>
                  </a:cubicBezTo>
                  <a:lnTo>
                    <a:pt x="106997" y="0"/>
                  </a:lnTo>
                  <a:close/>
                </a:path>
              </a:pathLst>
            </a:custGeom>
            <a:solidFill>
              <a:schemeClr val="accent1">
                <a:alpha val="35690"/>
              </a:schemeClr>
            </a:solidFill>
            <a:ln>
              <a:noFill/>
            </a:ln>
          </p:spPr>
          <p:txBody>
            <a:bodyPr anchorCtr="0" anchor="ctr" bIns="91425" lIns="91425" rIns="91425" tIns="91425">
              <a:noAutofit/>
            </a:bodyPr>
            <a:lstStyle/>
            <a:p>
              <a:pPr lvl="0">
                <a:spcBef>
                  <a:spcPts val="0"/>
                </a:spcBef>
                <a:buNone/>
              </a:pPr>
              <a:r>
                <a:t/>
              </a:r>
              <a:endParaRPr/>
            </a:p>
          </p:txBody>
        </p:sp>
        <p:sp>
          <p:nvSpPr>
            <p:cNvPr id="27" name="Shape 27"/>
            <p:cNvSpPr/>
            <p:nvPr/>
          </p:nvSpPr>
          <p:spPr>
            <a:xfrm>
              <a:off x="7205157" y="-8466"/>
              <a:ext cx="1948200" cy="6866400"/>
            </a:xfrm>
            <a:custGeom>
              <a:pathLst>
                <a:path extrusionOk="0" h="120000" w="120000">
                  <a:moveTo>
                    <a:pt x="0" y="0"/>
                  </a:moveTo>
                  <a:lnTo>
                    <a:pt x="74056" y="119999"/>
                  </a:lnTo>
                  <a:lnTo>
                    <a:pt x="119949" y="119999"/>
                  </a:lnTo>
                  <a:cubicBezTo>
                    <a:pt x="119776" y="80000"/>
                    <a:pt x="120123" y="39999"/>
                    <a:pt x="119949" y="0"/>
                  </a:cubicBezTo>
                  <a:lnTo>
                    <a:pt x="0" y="0"/>
                  </a:lnTo>
                  <a:close/>
                </a:path>
              </a:pathLst>
            </a:custGeom>
            <a:solidFill>
              <a:schemeClr val="accent1">
                <a:alpha val="20000"/>
              </a:schemeClr>
            </a:solidFill>
            <a:ln>
              <a:noFill/>
            </a:ln>
          </p:spPr>
          <p:txBody>
            <a:bodyPr anchorCtr="0" anchor="ctr" bIns="91425" lIns="91425" rIns="91425" tIns="91425">
              <a:noAutofit/>
            </a:bodyPr>
            <a:lstStyle/>
            <a:p>
              <a:pPr lvl="0">
                <a:spcBef>
                  <a:spcPts val="0"/>
                </a:spcBef>
                <a:buNone/>
              </a:pPr>
              <a:r>
                <a:t/>
              </a:r>
              <a:endParaRPr/>
            </a:p>
          </p:txBody>
        </p:sp>
        <p:sp>
          <p:nvSpPr>
            <p:cNvPr id="28" name="Shape 28"/>
            <p:cNvSpPr/>
            <p:nvPr/>
          </p:nvSpPr>
          <p:spPr>
            <a:xfrm>
              <a:off x="6637896" y="3920066"/>
              <a:ext cx="2513700" cy="2937900"/>
            </a:xfrm>
            <a:custGeom>
              <a:pathLst>
                <a:path extrusionOk="0" h="120000" w="120000">
                  <a:moveTo>
                    <a:pt x="0" y="120000"/>
                  </a:moveTo>
                  <a:lnTo>
                    <a:pt x="119688" y="0"/>
                  </a:lnTo>
                  <a:cubicBezTo>
                    <a:pt x="119792" y="40000"/>
                    <a:pt x="119896" y="80000"/>
                    <a:pt x="120000" y="120000"/>
                  </a:cubicBezTo>
                  <a:lnTo>
                    <a:pt x="0" y="120000"/>
                  </a:lnTo>
                  <a:close/>
                </a:path>
              </a:pathLst>
            </a:custGeom>
            <a:solidFill>
              <a:srgbClr val="16B0E3">
                <a:alpha val="65880"/>
              </a:srgbClr>
            </a:solidFill>
            <a:ln>
              <a:noFill/>
            </a:ln>
          </p:spPr>
          <p:txBody>
            <a:bodyPr anchorCtr="0" anchor="ctr" bIns="91425" lIns="91425" rIns="91425" tIns="91425">
              <a:noAutofit/>
            </a:bodyPr>
            <a:lstStyle/>
            <a:p>
              <a:pPr lvl="0">
                <a:spcBef>
                  <a:spcPts val="0"/>
                </a:spcBef>
                <a:buNone/>
              </a:pPr>
              <a:r>
                <a:t/>
              </a:r>
              <a:endParaRPr/>
            </a:p>
          </p:txBody>
        </p:sp>
        <p:sp>
          <p:nvSpPr>
            <p:cNvPr id="29" name="Shape 29"/>
            <p:cNvSpPr/>
            <p:nvPr/>
          </p:nvSpPr>
          <p:spPr>
            <a:xfrm>
              <a:off x="7010428" y="-8466"/>
              <a:ext cx="2142900" cy="6866400"/>
            </a:xfrm>
            <a:custGeom>
              <a:pathLst>
                <a:path extrusionOk="0" h="120000" w="120000">
                  <a:moveTo>
                    <a:pt x="0" y="0"/>
                  </a:moveTo>
                  <a:lnTo>
                    <a:pt x="103976" y="119999"/>
                  </a:lnTo>
                  <a:lnTo>
                    <a:pt x="120000" y="119852"/>
                  </a:lnTo>
                  <a:lnTo>
                    <a:pt x="120000" y="0"/>
                  </a:lnTo>
                  <a:lnTo>
                    <a:pt x="0" y="0"/>
                  </a:lnTo>
                  <a:close/>
                </a:path>
              </a:pathLst>
            </a:custGeom>
            <a:solidFill>
              <a:srgbClr val="16B0E3">
                <a:alpha val="49800"/>
              </a:srgbClr>
            </a:solidFill>
            <a:ln>
              <a:noFill/>
            </a:ln>
          </p:spPr>
        </p:sp>
        <p:sp>
          <p:nvSpPr>
            <p:cNvPr id="30" name="Shape 30"/>
            <p:cNvSpPr/>
            <p:nvPr/>
          </p:nvSpPr>
          <p:spPr>
            <a:xfrm>
              <a:off x="8295775" y="-8466"/>
              <a:ext cx="857400" cy="6866400"/>
            </a:xfrm>
            <a:custGeom>
              <a:pathLst>
                <a:path extrusionOk="0" h="120000" w="120000">
                  <a:moveTo>
                    <a:pt x="94736" y="0"/>
                  </a:moveTo>
                  <a:lnTo>
                    <a:pt x="0" y="119999"/>
                  </a:lnTo>
                  <a:lnTo>
                    <a:pt x="120000" y="119999"/>
                  </a:lnTo>
                  <a:cubicBezTo>
                    <a:pt x="119736" y="80000"/>
                    <a:pt x="119473" y="39999"/>
                    <a:pt x="119210" y="0"/>
                  </a:cubicBezTo>
                  <a:lnTo>
                    <a:pt x="94736" y="0"/>
                  </a:lnTo>
                  <a:close/>
                </a:path>
              </a:pathLst>
            </a:custGeom>
            <a:solidFill>
              <a:schemeClr val="accent2">
                <a:alpha val="69800"/>
              </a:schemeClr>
            </a:solidFill>
            <a:ln>
              <a:noFill/>
            </a:ln>
          </p:spPr>
          <p:txBody>
            <a:bodyPr anchorCtr="0" anchor="ctr" bIns="91425" lIns="91425" rIns="91425" tIns="91425">
              <a:noAutofit/>
            </a:bodyPr>
            <a:lstStyle/>
            <a:p>
              <a:pPr lvl="0">
                <a:spcBef>
                  <a:spcPts val="0"/>
                </a:spcBef>
                <a:buNone/>
              </a:pPr>
              <a:r>
                <a:t/>
              </a:r>
              <a:endParaRPr/>
            </a:p>
          </p:txBody>
        </p:sp>
        <p:sp>
          <p:nvSpPr>
            <p:cNvPr id="31" name="Shape 31"/>
            <p:cNvSpPr/>
            <p:nvPr/>
          </p:nvSpPr>
          <p:spPr>
            <a:xfrm>
              <a:off x="8094164" y="-8468"/>
              <a:ext cx="1066800" cy="6866400"/>
            </a:xfrm>
            <a:custGeom>
              <a:pathLst>
                <a:path extrusionOk="0" h="120000" w="120000">
                  <a:moveTo>
                    <a:pt x="0" y="0"/>
                  </a:moveTo>
                  <a:lnTo>
                    <a:pt x="105579" y="119999"/>
                  </a:lnTo>
                  <a:lnTo>
                    <a:pt x="119976" y="119999"/>
                  </a:lnTo>
                  <a:cubicBezTo>
                    <a:pt x="120243" y="79950"/>
                    <a:pt x="118110" y="40049"/>
                    <a:pt x="118377" y="0"/>
                  </a:cubicBezTo>
                  <a:lnTo>
                    <a:pt x="0" y="0"/>
                  </a:lnTo>
                  <a:close/>
                </a:path>
              </a:pathLst>
            </a:custGeom>
            <a:solidFill>
              <a:srgbClr val="226292">
                <a:alpha val="81960"/>
              </a:srgbClr>
            </a:solidFill>
            <a:ln>
              <a:noFill/>
            </a:ln>
          </p:spPr>
          <p:txBody>
            <a:bodyPr anchorCtr="0" anchor="ctr" bIns="91425" lIns="91425" rIns="91425" tIns="91425">
              <a:noAutofit/>
            </a:bodyPr>
            <a:lstStyle/>
            <a:p>
              <a:pPr lvl="0">
                <a:spcBef>
                  <a:spcPts val="0"/>
                </a:spcBef>
                <a:buNone/>
              </a:pPr>
              <a:r>
                <a:t/>
              </a:r>
              <a:endParaRPr/>
            </a:p>
          </p:txBody>
        </p:sp>
        <p:sp>
          <p:nvSpPr>
            <p:cNvPr id="32" name="Shape 32"/>
            <p:cNvSpPr/>
            <p:nvPr/>
          </p:nvSpPr>
          <p:spPr>
            <a:xfrm>
              <a:off x="8068764" y="4893732"/>
              <a:ext cx="1094100" cy="1964400"/>
            </a:xfrm>
            <a:custGeom>
              <a:pathLst>
                <a:path extrusionOk="0" h="120000" w="120000">
                  <a:moveTo>
                    <a:pt x="0" y="120000"/>
                  </a:moveTo>
                  <a:lnTo>
                    <a:pt x="119441" y="0"/>
                  </a:lnTo>
                  <a:cubicBezTo>
                    <a:pt x="119627" y="39896"/>
                    <a:pt x="119813" y="79792"/>
                    <a:pt x="120000" y="119689"/>
                  </a:cubicBezTo>
                  <a:lnTo>
                    <a:pt x="0" y="120000"/>
                  </a:lnTo>
                  <a:close/>
                </a:path>
              </a:pathLst>
            </a:custGeom>
            <a:solidFill>
              <a:srgbClr val="16B0E3">
                <a:alpha val="65880"/>
              </a:srgbClr>
            </a:solidFill>
            <a:ln>
              <a:noFill/>
            </a:ln>
          </p:spPr>
          <p:txBody>
            <a:bodyPr anchorCtr="0" anchor="ctr" bIns="91425" lIns="91425" rIns="91425" tIns="91425">
              <a:noAutofit/>
            </a:bodyPr>
            <a:lstStyle/>
            <a:p>
              <a:pPr lvl="0">
                <a:spcBef>
                  <a:spcPts val="0"/>
                </a:spcBef>
                <a:buNone/>
              </a:pPr>
              <a:r>
                <a:t/>
              </a:r>
              <a:endParaRPr/>
            </a:p>
          </p:txBody>
        </p:sp>
        <p:sp>
          <p:nvSpPr>
            <p:cNvPr id="33" name="Shape 33"/>
            <p:cNvSpPr/>
            <p:nvPr/>
          </p:nvSpPr>
          <p:spPr>
            <a:xfrm>
              <a:off x="-8465" y="-8468"/>
              <a:ext cx="863700" cy="5698200"/>
            </a:xfrm>
            <a:custGeom>
              <a:pathLst>
                <a:path extrusionOk="0" h="120000" w="120000">
                  <a:moveTo>
                    <a:pt x="0" y="178"/>
                  </a:moveTo>
                  <a:lnTo>
                    <a:pt x="120000" y="0"/>
                  </a:lnTo>
                  <a:lnTo>
                    <a:pt x="120000" y="356"/>
                  </a:lnTo>
                  <a:lnTo>
                    <a:pt x="0" y="120000"/>
                  </a:lnTo>
                  <a:lnTo>
                    <a:pt x="0" y="178"/>
                  </a:lnTo>
                  <a:close/>
                </a:path>
              </a:pathLst>
            </a:custGeom>
            <a:solidFill>
              <a:schemeClr val="accent1">
                <a:alpha val="84710"/>
              </a:schemeClr>
            </a:solidFill>
            <a:ln>
              <a:noFill/>
            </a:ln>
          </p:spPr>
        </p:sp>
      </p:grpSp>
      <p:sp>
        <p:nvSpPr>
          <p:cNvPr id="34" name="Shape 34"/>
          <p:cNvSpPr txBox="1"/>
          <p:nvPr>
            <p:ph type="ctrTitle"/>
          </p:nvPr>
        </p:nvSpPr>
        <p:spPr>
          <a:xfrm>
            <a:off x="1130595" y="2404533"/>
            <a:ext cx="5826599" cy="1646400"/>
          </a:xfrm>
          <a:prstGeom prst="rect">
            <a:avLst/>
          </a:prstGeom>
          <a:noFill/>
          <a:ln>
            <a:noFill/>
          </a:ln>
        </p:spPr>
        <p:txBody>
          <a:bodyPr anchorCtr="0" anchor="b" bIns="91425" lIns="91425" rIns="91425" tIns="91425"/>
          <a:lstStyle>
            <a:lvl1pPr indent="0" lvl="0" marL="0" marR="0" rtl="0" algn="r">
              <a:spcBef>
                <a:spcPts val="0"/>
              </a:spcBef>
              <a:buClr>
                <a:schemeClr val="accent1"/>
              </a:buClr>
              <a:buFont typeface="Trebuchet MS"/>
              <a:buNone/>
              <a:defRPr b="0" i="0" sz="5400" u="none" cap="none" strike="noStrike">
                <a:solidFill>
                  <a:schemeClr val="accent1"/>
                </a:solidFill>
                <a:latin typeface="Trebuchet MS"/>
                <a:ea typeface="Trebuchet MS"/>
                <a:cs typeface="Trebuchet MS"/>
                <a:sym typeface="Trebuchet MS"/>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35" name="Shape 35"/>
          <p:cNvSpPr txBox="1"/>
          <p:nvPr>
            <p:ph idx="1" type="subTitle"/>
          </p:nvPr>
        </p:nvSpPr>
        <p:spPr>
          <a:xfrm>
            <a:off x="1130595" y="4050833"/>
            <a:ext cx="5826599" cy="1096800"/>
          </a:xfrm>
          <a:prstGeom prst="rect">
            <a:avLst/>
          </a:prstGeom>
          <a:noFill/>
          <a:ln>
            <a:noFill/>
          </a:ln>
        </p:spPr>
        <p:txBody>
          <a:bodyPr anchorCtr="0" anchor="t" bIns="91425" lIns="91425" rIns="91425" tIns="91425"/>
          <a:lstStyle>
            <a:lvl1pPr indent="0" lvl="0" marL="0" marR="0" rtl="0" algn="r">
              <a:spcBef>
                <a:spcPts val="1000"/>
              </a:spcBef>
              <a:spcAft>
                <a:spcPts val="0"/>
              </a:spcAft>
              <a:buClr>
                <a:schemeClr val="accent1"/>
              </a:buClr>
              <a:buFont typeface="Noto Sans Symbols"/>
              <a:buNone/>
              <a:defRPr b="0" i="0" sz="1800" u="none" cap="none" strike="noStrike">
                <a:solidFill>
                  <a:srgbClr val="7F7F7F"/>
                </a:solidFill>
                <a:latin typeface="Trebuchet MS"/>
                <a:ea typeface="Trebuchet MS"/>
                <a:cs typeface="Trebuchet MS"/>
                <a:sym typeface="Trebuchet MS"/>
              </a:defRPr>
            </a:lvl1pPr>
            <a:lvl2pPr indent="0" lvl="1" marL="457200" marR="0" rtl="0" algn="ctr">
              <a:spcBef>
                <a:spcPts val="1000"/>
              </a:spcBef>
              <a:spcAft>
                <a:spcPts val="0"/>
              </a:spcAft>
              <a:buClr>
                <a:schemeClr val="accent1"/>
              </a:buClr>
              <a:buFont typeface="Noto Sans Symbols"/>
              <a:buNone/>
              <a:defRPr b="0" i="0" sz="1600" u="none" cap="none" strike="noStrike">
                <a:solidFill>
                  <a:srgbClr val="888888"/>
                </a:solidFill>
                <a:latin typeface="Trebuchet MS"/>
                <a:ea typeface="Trebuchet MS"/>
                <a:cs typeface="Trebuchet MS"/>
                <a:sym typeface="Trebuchet MS"/>
              </a:defRPr>
            </a:lvl2pPr>
            <a:lvl3pPr indent="0" lvl="2" marL="914400" marR="0" rtl="0" algn="ctr">
              <a:spcBef>
                <a:spcPts val="1000"/>
              </a:spcBef>
              <a:spcAft>
                <a:spcPts val="0"/>
              </a:spcAft>
              <a:buClr>
                <a:schemeClr val="accent1"/>
              </a:buClr>
              <a:buFont typeface="Noto Sans Symbols"/>
              <a:buNone/>
              <a:defRPr b="0" i="0" sz="1400" u="none" cap="none" strike="noStrike">
                <a:solidFill>
                  <a:srgbClr val="888888"/>
                </a:solidFill>
                <a:latin typeface="Trebuchet MS"/>
                <a:ea typeface="Trebuchet MS"/>
                <a:cs typeface="Trebuchet MS"/>
                <a:sym typeface="Trebuchet MS"/>
              </a:defRPr>
            </a:lvl3pPr>
            <a:lvl4pPr indent="0" lvl="3" marL="1371600" marR="0" rtl="0" algn="ctr">
              <a:spcBef>
                <a:spcPts val="1000"/>
              </a:spcBef>
              <a:spcAft>
                <a:spcPts val="0"/>
              </a:spcAft>
              <a:buClr>
                <a:schemeClr val="accent1"/>
              </a:buClr>
              <a:buFont typeface="Noto Sans Symbols"/>
              <a:buNone/>
              <a:defRPr b="0" i="0" sz="1200" u="none" cap="none" strike="noStrike">
                <a:solidFill>
                  <a:srgbClr val="888888"/>
                </a:solidFill>
                <a:latin typeface="Trebuchet MS"/>
                <a:ea typeface="Trebuchet MS"/>
                <a:cs typeface="Trebuchet MS"/>
                <a:sym typeface="Trebuchet MS"/>
              </a:defRPr>
            </a:lvl4pPr>
            <a:lvl5pPr indent="0" lvl="4" marL="1828800" marR="0" rtl="0" algn="ctr">
              <a:spcBef>
                <a:spcPts val="1000"/>
              </a:spcBef>
              <a:spcAft>
                <a:spcPts val="0"/>
              </a:spcAft>
              <a:buClr>
                <a:schemeClr val="accent1"/>
              </a:buClr>
              <a:buFont typeface="Noto Sans Symbols"/>
              <a:buNone/>
              <a:defRPr b="0" i="0" sz="1200" u="none" cap="none" strike="noStrike">
                <a:solidFill>
                  <a:srgbClr val="888888"/>
                </a:solidFill>
                <a:latin typeface="Trebuchet MS"/>
                <a:ea typeface="Trebuchet MS"/>
                <a:cs typeface="Trebuchet MS"/>
                <a:sym typeface="Trebuchet MS"/>
              </a:defRPr>
            </a:lvl5pPr>
            <a:lvl6pPr indent="0" lvl="5" marL="2286000" marR="0" rtl="0" algn="ctr">
              <a:spcBef>
                <a:spcPts val="1000"/>
              </a:spcBef>
              <a:spcAft>
                <a:spcPts val="0"/>
              </a:spcAft>
              <a:buClr>
                <a:schemeClr val="accent1"/>
              </a:buClr>
              <a:buFont typeface="Noto Sans Symbols"/>
              <a:buNone/>
              <a:defRPr b="0" i="0" sz="1200" u="none" cap="none" strike="noStrike">
                <a:solidFill>
                  <a:srgbClr val="888888"/>
                </a:solidFill>
                <a:latin typeface="Trebuchet MS"/>
                <a:ea typeface="Trebuchet MS"/>
                <a:cs typeface="Trebuchet MS"/>
                <a:sym typeface="Trebuchet MS"/>
              </a:defRPr>
            </a:lvl6pPr>
            <a:lvl7pPr indent="0" lvl="6" marL="2743200" marR="0" rtl="0" algn="ctr">
              <a:spcBef>
                <a:spcPts val="1000"/>
              </a:spcBef>
              <a:spcAft>
                <a:spcPts val="0"/>
              </a:spcAft>
              <a:buClr>
                <a:schemeClr val="accent1"/>
              </a:buClr>
              <a:buFont typeface="Noto Sans Symbols"/>
              <a:buNone/>
              <a:defRPr b="0" i="0" sz="1200" u="none" cap="none" strike="noStrike">
                <a:solidFill>
                  <a:srgbClr val="888888"/>
                </a:solidFill>
                <a:latin typeface="Trebuchet MS"/>
                <a:ea typeface="Trebuchet MS"/>
                <a:cs typeface="Trebuchet MS"/>
                <a:sym typeface="Trebuchet MS"/>
              </a:defRPr>
            </a:lvl7pPr>
            <a:lvl8pPr indent="0" lvl="7" marL="3200400" marR="0" rtl="0" algn="ctr">
              <a:spcBef>
                <a:spcPts val="1000"/>
              </a:spcBef>
              <a:spcAft>
                <a:spcPts val="0"/>
              </a:spcAft>
              <a:buClr>
                <a:schemeClr val="accent1"/>
              </a:buClr>
              <a:buFont typeface="Noto Sans Symbols"/>
              <a:buNone/>
              <a:defRPr b="0" i="0" sz="1200" u="none" cap="none" strike="noStrike">
                <a:solidFill>
                  <a:srgbClr val="888888"/>
                </a:solidFill>
                <a:latin typeface="Trebuchet MS"/>
                <a:ea typeface="Trebuchet MS"/>
                <a:cs typeface="Trebuchet MS"/>
                <a:sym typeface="Trebuchet MS"/>
              </a:defRPr>
            </a:lvl8pPr>
            <a:lvl9pPr indent="0" lvl="8" marL="3657600" marR="0" rtl="0" algn="ctr">
              <a:spcBef>
                <a:spcPts val="1000"/>
              </a:spcBef>
              <a:spcAft>
                <a:spcPts val="0"/>
              </a:spcAft>
              <a:buClr>
                <a:schemeClr val="accent1"/>
              </a:buClr>
              <a:buFont typeface="Noto Sans Symbols"/>
              <a:buNone/>
              <a:defRPr b="0" i="0" sz="1200" u="none" cap="none" strike="noStrike">
                <a:solidFill>
                  <a:srgbClr val="888888"/>
                </a:solidFill>
                <a:latin typeface="Trebuchet MS"/>
                <a:ea typeface="Trebuchet MS"/>
                <a:cs typeface="Trebuchet MS"/>
                <a:sym typeface="Trebuchet MS"/>
              </a:defRPr>
            </a:lvl9pPr>
          </a:lstStyle>
          <a:p/>
        </p:txBody>
      </p:sp>
      <p:sp>
        <p:nvSpPr>
          <p:cNvPr id="36" name="Shape 36"/>
          <p:cNvSpPr txBox="1"/>
          <p:nvPr>
            <p:ph idx="10" type="dt"/>
          </p:nvPr>
        </p:nvSpPr>
        <p:spPr>
          <a:xfrm>
            <a:off x="5405257" y="6041362"/>
            <a:ext cx="684000" cy="365100"/>
          </a:xfrm>
          <a:prstGeom prst="rect">
            <a:avLst/>
          </a:prstGeom>
          <a:noFill/>
          <a:ln>
            <a:noFill/>
          </a:ln>
        </p:spPr>
        <p:txBody>
          <a:bodyPr anchorCtr="0" anchor="ctr" bIns="91425" lIns="91425" rIns="91425" tIns="91425"/>
          <a:lstStyle>
            <a:lvl1pPr indent="0" lvl="0" marL="0" marR="0" rtl="0" algn="r">
              <a:spcBef>
                <a:spcPts val="0"/>
              </a:spcBef>
              <a:buNone/>
              <a:defRPr b="0" i="0" sz="900" u="none" cap="none" strike="noStrike">
                <a:solidFill>
                  <a:srgbClr val="888888"/>
                </a:solidFill>
                <a:latin typeface="Trebuchet MS"/>
                <a:ea typeface="Trebuchet MS"/>
                <a:cs typeface="Trebuchet MS"/>
                <a:sym typeface="Trebuchet MS"/>
              </a:defRPr>
            </a:lvl1pPr>
            <a:lvl2pPr indent="0" lvl="1" marL="457200" marR="0" rtl="0" algn="l">
              <a:spcBef>
                <a:spcPts val="0"/>
              </a:spcBef>
              <a:buNone/>
              <a:defRPr b="0" i="0" sz="1800" u="none" cap="none" strike="noStrike">
                <a:solidFill>
                  <a:schemeClr val="dk1"/>
                </a:solidFill>
                <a:latin typeface="Trebuchet MS"/>
                <a:ea typeface="Trebuchet MS"/>
                <a:cs typeface="Trebuchet MS"/>
                <a:sym typeface="Trebuchet MS"/>
              </a:defRPr>
            </a:lvl2pPr>
            <a:lvl3pPr indent="0" lvl="2" marL="914400" marR="0" rtl="0" algn="l">
              <a:spcBef>
                <a:spcPts val="0"/>
              </a:spcBef>
              <a:buNone/>
              <a:defRPr b="0" i="0" sz="1800" u="none" cap="none" strike="noStrike">
                <a:solidFill>
                  <a:schemeClr val="dk1"/>
                </a:solidFill>
                <a:latin typeface="Trebuchet MS"/>
                <a:ea typeface="Trebuchet MS"/>
                <a:cs typeface="Trebuchet MS"/>
                <a:sym typeface="Trebuchet MS"/>
              </a:defRPr>
            </a:lvl3pPr>
            <a:lvl4pPr indent="0" lvl="3" marL="1371600" marR="0" rtl="0" algn="l">
              <a:spcBef>
                <a:spcPts val="0"/>
              </a:spcBef>
              <a:buNone/>
              <a:defRPr b="0" i="0" sz="1800" u="none" cap="none" strike="noStrike">
                <a:solidFill>
                  <a:schemeClr val="dk1"/>
                </a:solidFill>
                <a:latin typeface="Trebuchet MS"/>
                <a:ea typeface="Trebuchet MS"/>
                <a:cs typeface="Trebuchet MS"/>
                <a:sym typeface="Trebuchet MS"/>
              </a:defRPr>
            </a:lvl4pPr>
            <a:lvl5pPr indent="0" lvl="4" marL="1828800" marR="0" rtl="0" algn="l">
              <a:spcBef>
                <a:spcPts val="0"/>
              </a:spcBef>
              <a:buNone/>
              <a:defRPr b="0" i="0" sz="1800" u="none" cap="none" strike="noStrike">
                <a:solidFill>
                  <a:schemeClr val="dk1"/>
                </a:solidFill>
                <a:latin typeface="Trebuchet MS"/>
                <a:ea typeface="Trebuchet MS"/>
                <a:cs typeface="Trebuchet MS"/>
                <a:sym typeface="Trebuchet MS"/>
              </a:defRPr>
            </a:lvl5pPr>
            <a:lvl6pPr indent="0" lvl="5" marL="2286000" marR="0" rtl="0" algn="l">
              <a:spcBef>
                <a:spcPts val="0"/>
              </a:spcBef>
              <a:buNone/>
              <a:defRPr b="0" i="0" sz="1800" u="none" cap="none" strike="noStrike">
                <a:solidFill>
                  <a:schemeClr val="dk1"/>
                </a:solidFill>
                <a:latin typeface="Trebuchet MS"/>
                <a:ea typeface="Trebuchet MS"/>
                <a:cs typeface="Trebuchet MS"/>
                <a:sym typeface="Trebuchet MS"/>
              </a:defRPr>
            </a:lvl6pPr>
            <a:lvl7pPr indent="0" lvl="6" marL="2743200" marR="0" rtl="0" algn="l">
              <a:spcBef>
                <a:spcPts val="0"/>
              </a:spcBef>
              <a:buNone/>
              <a:defRPr b="0" i="0" sz="1800" u="none" cap="none" strike="noStrike">
                <a:solidFill>
                  <a:schemeClr val="dk1"/>
                </a:solidFill>
                <a:latin typeface="Trebuchet MS"/>
                <a:ea typeface="Trebuchet MS"/>
                <a:cs typeface="Trebuchet MS"/>
                <a:sym typeface="Trebuchet MS"/>
              </a:defRPr>
            </a:lvl7pPr>
            <a:lvl8pPr indent="0" lvl="7" marL="3200400" marR="0" rtl="0" algn="l">
              <a:spcBef>
                <a:spcPts val="0"/>
              </a:spcBef>
              <a:buNone/>
              <a:defRPr b="0" i="0" sz="1800" u="none" cap="none" strike="noStrike">
                <a:solidFill>
                  <a:schemeClr val="dk1"/>
                </a:solidFill>
                <a:latin typeface="Trebuchet MS"/>
                <a:ea typeface="Trebuchet MS"/>
                <a:cs typeface="Trebuchet MS"/>
                <a:sym typeface="Trebuchet MS"/>
              </a:defRPr>
            </a:lvl8pPr>
            <a:lvl9pPr indent="0" lvl="8" marL="3657600" marR="0" rtl="0" algn="l">
              <a:spcBef>
                <a:spcPts val="0"/>
              </a:spcBef>
              <a:buNone/>
              <a:defRPr b="0" i="0" sz="1800" u="none" cap="none" strike="noStrike">
                <a:solidFill>
                  <a:schemeClr val="dk1"/>
                </a:solidFill>
                <a:latin typeface="Trebuchet MS"/>
                <a:ea typeface="Trebuchet MS"/>
                <a:cs typeface="Trebuchet MS"/>
                <a:sym typeface="Trebuchet MS"/>
              </a:defRPr>
            </a:lvl9pPr>
          </a:lstStyle>
          <a:p/>
        </p:txBody>
      </p:sp>
      <p:sp>
        <p:nvSpPr>
          <p:cNvPr id="37" name="Shape 37"/>
          <p:cNvSpPr txBox="1"/>
          <p:nvPr>
            <p:ph idx="11" type="ftr"/>
          </p:nvPr>
        </p:nvSpPr>
        <p:spPr>
          <a:xfrm>
            <a:off x="609599" y="6041362"/>
            <a:ext cx="4623000" cy="365100"/>
          </a:xfrm>
          <a:prstGeom prst="rect">
            <a:avLst/>
          </a:prstGeom>
          <a:noFill/>
          <a:ln>
            <a:noFill/>
          </a:ln>
        </p:spPr>
        <p:txBody>
          <a:bodyPr anchorCtr="0" anchor="ctr" bIns="91425" lIns="91425" rIns="91425" tIns="91425"/>
          <a:lstStyle>
            <a:lvl1pPr indent="0" lvl="0" marL="0" marR="0" rtl="0" algn="l">
              <a:spcBef>
                <a:spcPts val="0"/>
              </a:spcBef>
              <a:buNone/>
              <a:defRPr b="0" i="0" sz="900" u="none" cap="none" strike="noStrike">
                <a:solidFill>
                  <a:srgbClr val="888888"/>
                </a:solidFill>
                <a:latin typeface="Trebuchet MS"/>
                <a:ea typeface="Trebuchet MS"/>
                <a:cs typeface="Trebuchet MS"/>
                <a:sym typeface="Trebuchet MS"/>
              </a:defRPr>
            </a:lvl1pPr>
            <a:lvl2pPr indent="0" lvl="1" marL="457200" marR="0" rtl="0" algn="l">
              <a:spcBef>
                <a:spcPts val="0"/>
              </a:spcBef>
              <a:buNone/>
              <a:defRPr b="0" i="0" sz="1800" u="none" cap="none" strike="noStrike">
                <a:solidFill>
                  <a:schemeClr val="dk1"/>
                </a:solidFill>
                <a:latin typeface="Trebuchet MS"/>
                <a:ea typeface="Trebuchet MS"/>
                <a:cs typeface="Trebuchet MS"/>
                <a:sym typeface="Trebuchet MS"/>
              </a:defRPr>
            </a:lvl2pPr>
            <a:lvl3pPr indent="0" lvl="2" marL="914400" marR="0" rtl="0" algn="l">
              <a:spcBef>
                <a:spcPts val="0"/>
              </a:spcBef>
              <a:buNone/>
              <a:defRPr b="0" i="0" sz="1800" u="none" cap="none" strike="noStrike">
                <a:solidFill>
                  <a:schemeClr val="dk1"/>
                </a:solidFill>
                <a:latin typeface="Trebuchet MS"/>
                <a:ea typeface="Trebuchet MS"/>
                <a:cs typeface="Trebuchet MS"/>
                <a:sym typeface="Trebuchet MS"/>
              </a:defRPr>
            </a:lvl3pPr>
            <a:lvl4pPr indent="0" lvl="3" marL="1371600" marR="0" rtl="0" algn="l">
              <a:spcBef>
                <a:spcPts val="0"/>
              </a:spcBef>
              <a:buNone/>
              <a:defRPr b="0" i="0" sz="1800" u="none" cap="none" strike="noStrike">
                <a:solidFill>
                  <a:schemeClr val="dk1"/>
                </a:solidFill>
                <a:latin typeface="Trebuchet MS"/>
                <a:ea typeface="Trebuchet MS"/>
                <a:cs typeface="Trebuchet MS"/>
                <a:sym typeface="Trebuchet MS"/>
              </a:defRPr>
            </a:lvl4pPr>
            <a:lvl5pPr indent="0" lvl="4" marL="1828800" marR="0" rtl="0" algn="l">
              <a:spcBef>
                <a:spcPts val="0"/>
              </a:spcBef>
              <a:buNone/>
              <a:defRPr b="0" i="0" sz="1800" u="none" cap="none" strike="noStrike">
                <a:solidFill>
                  <a:schemeClr val="dk1"/>
                </a:solidFill>
                <a:latin typeface="Trebuchet MS"/>
                <a:ea typeface="Trebuchet MS"/>
                <a:cs typeface="Trebuchet MS"/>
                <a:sym typeface="Trebuchet MS"/>
              </a:defRPr>
            </a:lvl5pPr>
            <a:lvl6pPr indent="0" lvl="5" marL="2286000" marR="0" rtl="0" algn="l">
              <a:spcBef>
                <a:spcPts val="0"/>
              </a:spcBef>
              <a:buNone/>
              <a:defRPr b="0" i="0" sz="1800" u="none" cap="none" strike="noStrike">
                <a:solidFill>
                  <a:schemeClr val="dk1"/>
                </a:solidFill>
                <a:latin typeface="Trebuchet MS"/>
                <a:ea typeface="Trebuchet MS"/>
                <a:cs typeface="Trebuchet MS"/>
                <a:sym typeface="Trebuchet MS"/>
              </a:defRPr>
            </a:lvl6pPr>
            <a:lvl7pPr indent="0" lvl="6" marL="2743200" marR="0" rtl="0" algn="l">
              <a:spcBef>
                <a:spcPts val="0"/>
              </a:spcBef>
              <a:buNone/>
              <a:defRPr b="0" i="0" sz="1800" u="none" cap="none" strike="noStrike">
                <a:solidFill>
                  <a:schemeClr val="dk1"/>
                </a:solidFill>
                <a:latin typeface="Trebuchet MS"/>
                <a:ea typeface="Trebuchet MS"/>
                <a:cs typeface="Trebuchet MS"/>
                <a:sym typeface="Trebuchet MS"/>
              </a:defRPr>
            </a:lvl7pPr>
            <a:lvl8pPr indent="0" lvl="7" marL="3200400" marR="0" rtl="0" algn="l">
              <a:spcBef>
                <a:spcPts val="0"/>
              </a:spcBef>
              <a:buNone/>
              <a:defRPr b="0" i="0" sz="1800" u="none" cap="none" strike="noStrike">
                <a:solidFill>
                  <a:schemeClr val="dk1"/>
                </a:solidFill>
                <a:latin typeface="Trebuchet MS"/>
                <a:ea typeface="Trebuchet MS"/>
                <a:cs typeface="Trebuchet MS"/>
                <a:sym typeface="Trebuchet MS"/>
              </a:defRPr>
            </a:lvl8pPr>
            <a:lvl9pPr indent="0" lvl="8" marL="3657600" marR="0" rtl="0" algn="l">
              <a:spcBef>
                <a:spcPts val="0"/>
              </a:spcBef>
              <a:buNone/>
              <a:defRPr b="0" i="0" sz="1800" u="none" cap="none" strike="noStrike">
                <a:solidFill>
                  <a:schemeClr val="dk1"/>
                </a:solidFill>
                <a:latin typeface="Trebuchet MS"/>
                <a:ea typeface="Trebuchet MS"/>
                <a:cs typeface="Trebuchet MS"/>
                <a:sym typeface="Trebuchet MS"/>
              </a:defRPr>
            </a:lvl9pPr>
          </a:lstStyle>
          <a:p/>
        </p:txBody>
      </p:sp>
      <p:sp>
        <p:nvSpPr>
          <p:cNvPr id="38" name="Shape 38"/>
          <p:cNvSpPr txBox="1"/>
          <p:nvPr>
            <p:ph idx="12" type="sldNum"/>
          </p:nvPr>
        </p:nvSpPr>
        <p:spPr>
          <a:xfrm>
            <a:off x="6444676" y="6041362"/>
            <a:ext cx="512699" cy="36510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900" u="none" cap="none" strike="noStrike">
                <a:solidFill>
                  <a:schemeClr val="accent1"/>
                </a:solidFill>
                <a:latin typeface="Trebuchet MS"/>
                <a:ea typeface="Trebuchet MS"/>
                <a:cs typeface="Trebuchet MS"/>
                <a:sym typeface="Trebuchet MS"/>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and Caption">
    <p:spTree>
      <p:nvGrpSpPr>
        <p:cNvPr id="90" name="Shape 90"/>
        <p:cNvGrpSpPr/>
        <p:nvPr/>
      </p:nvGrpSpPr>
      <p:grpSpPr>
        <a:xfrm>
          <a:off x="0" y="0"/>
          <a:ext cx="0" cy="0"/>
          <a:chOff x="0" y="0"/>
          <a:chExt cx="0" cy="0"/>
        </a:xfrm>
      </p:grpSpPr>
      <p:sp>
        <p:nvSpPr>
          <p:cNvPr id="91" name="Shape 91"/>
          <p:cNvSpPr txBox="1"/>
          <p:nvPr>
            <p:ph type="title"/>
          </p:nvPr>
        </p:nvSpPr>
        <p:spPr>
          <a:xfrm>
            <a:off x="609600" y="609600"/>
            <a:ext cx="6347700" cy="3403500"/>
          </a:xfrm>
          <a:prstGeom prst="rect">
            <a:avLst/>
          </a:prstGeom>
          <a:noFill/>
          <a:ln>
            <a:noFill/>
          </a:ln>
        </p:spPr>
        <p:txBody>
          <a:bodyPr anchorCtr="0" anchor="ctr" bIns="91425" lIns="91425" rIns="91425" tIns="91425"/>
          <a:lstStyle>
            <a:lvl1pPr indent="0" lvl="0" marL="0" marR="0" rtl="0" algn="l">
              <a:spcBef>
                <a:spcPts val="0"/>
              </a:spcBef>
              <a:buClr>
                <a:schemeClr val="accent1"/>
              </a:buClr>
              <a:buFont typeface="Trebuchet MS"/>
              <a:buNone/>
              <a:defRPr b="0" i="0" sz="4400" u="none" cap="none" strike="noStrike">
                <a:solidFill>
                  <a:schemeClr val="accent1"/>
                </a:solidFill>
                <a:latin typeface="Trebuchet MS"/>
                <a:ea typeface="Trebuchet MS"/>
                <a:cs typeface="Trebuchet MS"/>
                <a:sym typeface="Trebuchet MS"/>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92" name="Shape 92"/>
          <p:cNvSpPr txBox="1"/>
          <p:nvPr>
            <p:ph idx="1" type="body"/>
          </p:nvPr>
        </p:nvSpPr>
        <p:spPr>
          <a:xfrm>
            <a:off x="609600" y="4470400"/>
            <a:ext cx="6347700" cy="1571100"/>
          </a:xfrm>
          <a:prstGeom prst="rect">
            <a:avLst/>
          </a:prstGeom>
          <a:noFill/>
          <a:ln>
            <a:noFill/>
          </a:ln>
        </p:spPr>
        <p:txBody>
          <a:bodyPr anchorCtr="0" anchor="ctr" bIns="91425" lIns="91425" rIns="91425" tIns="91425"/>
          <a:lstStyle>
            <a:lvl1pPr indent="0" lvl="0" marL="0" marR="0" rtl="0" algn="l">
              <a:spcBef>
                <a:spcPts val="1000"/>
              </a:spcBef>
              <a:spcAft>
                <a:spcPts val="0"/>
              </a:spcAft>
              <a:buClr>
                <a:schemeClr val="accent1"/>
              </a:buClr>
              <a:buFont typeface="Noto Sans Symbols"/>
              <a:buNone/>
              <a:defRPr b="0" i="0" sz="1800" u="none" cap="none" strike="noStrike">
                <a:solidFill>
                  <a:srgbClr val="3F3F3F"/>
                </a:solidFill>
                <a:latin typeface="Trebuchet MS"/>
                <a:ea typeface="Trebuchet MS"/>
                <a:cs typeface="Trebuchet MS"/>
                <a:sym typeface="Trebuchet MS"/>
              </a:defRPr>
            </a:lvl1pPr>
            <a:lvl2pPr indent="0" lvl="1" marL="457200" marR="0" rtl="0" algn="l">
              <a:spcBef>
                <a:spcPts val="1000"/>
              </a:spcBef>
              <a:spcAft>
                <a:spcPts val="0"/>
              </a:spcAft>
              <a:buClr>
                <a:schemeClr val="accent1"/>
              </a:buClr>
              <a:buFont typeface="Noto Sans Symbols"/>
              <a:buNone/>
              <a:defRPr b="0" i="0" sz="1800" u="none" cap="none" strike="noStrike">
                <a:solidFill>
                  <a:srgbClr val="888888"/>
                </a:solidFill>
                <a:latin typeface="Trebuchet MS"/>
                <a:ea typeface="Trebuchet MS"/>
                <a:cs typeface="Trebuchet MS"/>
                <a:sym typeface="Trebuchet MS"/>
              </a:defRPr>
            </a:lvl2pPr>
            <a:lvl3pPr indent="0" lvl="2" marL="914400" marR="0" rtl="0" algn="l">
              <a:spcBef>
                <a:spcPts val="1000"/>
              </a:spcBef>
              <a:spcAft>
                <a:spcPts val="0"/>
              </a:spcAft>
              <a:buClr>
                <a:schemeClr val="accent1"/>
              </a:buClr>
              <a:buFont typeface="Noto Sans Symbols"/>
              <a:buNone/>
              <a:defRPr b="0" i="0" sz="1600" u="none" cap="none" strike="noStrike">
                <a:solidFill>
                  <a:srgbClr val="888888"/>
                </a:solidFill>
                <a:latin typeface="Trebuchet MS"/>
                <a:ea typeface="Trebuchet MS"/>
                <a:cs typeface="Trebuchet MS"/>
                <a:sym typeface="Trebuchet MS"/>
              </a:defRPr>
            </a:lvl3pPr>
            <a:lvl4pPr indent="0" lvl="3" marL="1371600" marR="0" rtl="0" algn="l">
              <a:spcBef>
                <a:spcPts val="1000"/>
              </a:spcBef>
              <a:spcAft>
                <a:spcPts val="0"/>
              </a:spcAft>
              <a:buClr>
                <a:schemeClr val="accent1"/>
              </a:buClr>
              <a:buFont typeface="Noto Sans Symbols"/>
              <a:buNone/>
              <a:defRPr b="0" i="0" sz="1400" u="none" cap="none" strike="noStrike">
                <a:solidFill>
                  <a:srgbClr val="888888"/>
                </a:solidFill>
                <a:latin typeface="Trebuchet MS"/>
                <a:ea typeface="Trebuchet MS"/>
                <a:cs typeface="Trebuchet MS"/>
                <a:sym typeface="Trebuchet MS"/>
              </a:defRPr>
            </a:lvl4pPr>
            <a:lvl5pPr indent="0" lvl="4" marL="1828800" marR="0" rtl="0" algn="l">
              <a:spcBef>
                <a:spcPts val="1000"/>
              </a:spcBef>
              <a:spcAft>
                <a:spcPts val="0"/>
              </a:spcAft>
              <a:buClr>
                <a:schemeClr val="accent1"/>
              </a:buClr>
              <a:buFont typeface="Noto Sans Symbols"/>
              <a:buNone/>
              <a:defRPr b="0" i="0" sz="1400" u="none" cap="none" strike="noStrike">
                <a:solidFill>
                  <a:srgbClr val="888888"/>
                </a:solidFill>
                <a:latin typeface="Trebuchet MS"/>
                <a:ea typeface="Trebuchet MS"/>
                <a:cs typeface="Trebuchet MS"/>
                <a:sym typeface="Trebuchet MS"/>
              </a:defRPr>
            </a:lvl5pPr>
            <a:lvl6pPr indent="0" lvl="5" marL="2286000" marR="0" rtl="0" algn="l">
              <a:spcBef>
                <a:spcPts val="1000"/>
              </a:spcBef>
              <a:spcAft>
                <a:spcPts val="0"/>
              </a:spcAft>
              <a:buClr>
                <a:schemeClr val="accent1"/>
              </a:buClr>
              <a:buFont typeface="Noto Sans Symbols"/>
              <a:buNone/>
              <a:defRPr b="0" i="0" sz="1400" u="none" cap="none" strike="noStrike">
                <a:solidFill>
                  <a:srgbClr val="888888"/>
                </a:solidFill>
                <a:latin typeface="Trebuchet MS"/>
                <a:ea typeface="Trebuchet MS"/>
                <a:cs typeface="Trebuchet MS"/>
                <a:sym typeface="Trebuchet MS"/>
              </a:defRPr>
            </a:lvl6pPr>
            <a:lvl7pPr indent="0" lvl="6" marL="2743200" marR="0" rtl="0" algn="l">
              <a:spcBef>
                <a:spcPts val="1000"/>
              </a:spcBef>
              <a:spcAft>
                <a:spcPts val="0"/>
              </a:spcAft>
              <a:buClr>
                <a:schemeClr val="accent1"/>
              </a:buClr>
              <a:buFont typeface="Noto Sans Symbols"/>
              <a:buNone/>
              <a:defRPr b="0" i="0" sz="1400" u="none" cap="none" strike="noStrike">
                <a:solidFill>
                  <a:srgbClr val="888888"/>
                </a:solidFill>
                <a:latin typeface="Trebuchet MS"/>
                <a:ea typeface="Trebuchet MS"/>
                <a:cs typeface="Trebuchet MS"/>
                <a:sym typeface="Trebuchet MS"/>
              </a:defRPr>
            </a:lvl7pPr>
            <a:lvl8pPr indent="0" lvl="7" marL="3200400" marR="0" rtl="0" algn="l">
              <a:spcBef>
                <a:spcPts val="1000"/>
              </a:spcBef>
              <a:spcAft>
                <a:spcPts val="0"/>
              </a:spcAft>
              <a:buClr>
                <a:schemeClr val="accent1"/>
              </a:buClr>
              <a:buFont typeface="Noto Sans Symbols"/>
              <a:buNone/>
              <a:defRPr b="0" i="0" sz="1400" u="none" cap="none" strike="noStrike">
                <a:solidFill>
                  <a:srgbClr val="888888"/>
                </a:solidFill>
                <a:latin typeface="Trebuchet MS"/>
                <a:ea typeface="Trebuchet MS"/>
                <a:cs typeface="Trebuchet MS"/>
                <a:sym typeface="Trebuchet MS"/>
              </a:defRPr>
            </a:lvl8pPr>
            <a:lvl9pPr indent="0" lvl="8" marL="3657600" marR="0" rtl="0" algn="l">
              <a:spcBef>
                <a:spcPts val="1000"/>
              </a:spcBef>
              <a:spcAft>
                <a:spcPts val="0"/>
              </a:spcAft>
              <a:buClr>
                <a:schemeClr val="accent1"/>
              </a:buClr>
              <a:buFont typeface="Noto Sans Symbols"/>
              <a:buNone/>
              <a:defRPr b="0" i="0" sz="1400" u="none" cap="none" strike="noStrike">
                <a:solidFill>
                  <a:srgbClr val="888888"/>
                </a:solidFill>
                <a:latin typeface="Trebuchet MS"/>
                <a:ea typeface="Trebuchet MS"/>
                <a:cs typeface="Trebuchet MS"/>
                <a:sym typeface="Trebuchet MS"/>
              </a:defRPr>
            </a:lvl9pPr>
          </a:lstStyle>
          <a:p/>
        </p:txBody>
      </p:sp>
      <p:sp>
        <p:nvSpPr>
          <p:cNvPr id="93" name="Shape 93"/>
          <p:cNvSpPr txBox="1"/>
          <p:nvPr>
            <p:ph idx="10" type="dt"/>
          </p:nvPr>
        </p:nvSpPr>
        <p:spPr>
          <a:xfrm>
            <a:off x="5405257" y="6041362"/>
            <a:ext cx="684000" cy="365100"/>
          </a:xfrm>
          <a:prstGeom prst="rect">
            <a:avLst/>
          </a:prstGeom>
          <a:noFill/>
          <a:ln>
            <a:noFill/>
          </a:ln>
        </p:spPr>
        <p:txBody>
          <a:bodyPr anchorCtr="0" anchor="ctr" bIns="91425" lIns="91425" rIns="91425" tIns="91425"/>
          <a:lstStyle>
            <a:lvl1pPr indent="0" lvl="0" marL="0" marR="0" rtl="0" algn="r">
              <a:spcBef>
                <a:spcPts val="0"/>
              </a:spcBef>
              <a:buNone/>
              <a:defRPr sz="900">
                <a:solidFill>
                  <a:srgbClr val="888888"/>
                </a:solidFill>
                <a:latin typeface="Trebuchet MS"/>
                <a:ea typeface="Trebuchet MS"/>
                <a:cs typeface="Trebuchet MS"/>
                <a:sym typeface="Trebuchet MS"/>
              </a:defRPr>
            </a:lvl1pPr>
            <a:lvl2pPr indent="0" lvl="1" marL="457200" marR="0" rtl="0" algn="l">
              <a:spcBef>
                <a:spcPts val="0"/>
              </a:spcBef>
              <a:buNone/>
              <a:defRPr b="0" i="0" sz="1800" u="none" cap="none" strike="noStrike">
                <a:solidFill>
                  <a:schemeClr val="dk1"/>
                </a:solidFill>
                <a:latin typeface="Trebuchet MS"/>
                <a:ea typeface="Trebuchet MS"/>
                <a:cs typeface="Trebuchet MS"/>
                <a:sym typeface="Trebuchet MS"/>
              </a:defRPr>
            </a:lvl2pPr>
            <a:lvl3pPr indent="0" lvl="2" marL="914400" marR="0" rtl="0" algn="l">
              <a:spcBef>
                <a:spcPts val="0"/>
              </a:spcBef>
              <a:buNone/>
              <a:defRPr b="0" i="0" sz="1800" u="none" cap="none" strike="noStrike">
                <a:solidFill>
                  <a:schemeClr val="dk1"/>
                </a:solidFill>
                <a:latin typeface="Trebuchet MS"/>
                <a:ea typeface="Trebuchet MS"/>
                <a:cs typeface="Trebuchet MS"/>
                <a:sym typeface="Trebuchet MS"/>
              </a:defRPr>
            </a:lvl3pPr>
            <a:lvl4pPr indent="0" lvl="3" marL="1371600" marR="0" rtl="0" algn="l">
              <a:spcBef>
                <a:spcPts val="0"/>
              </a:spcBef>
              <a:buNone/>
              <a:defRPr b="0" i="0" sz="1800" u="none" cap="none" strike="noStrike">
                <a:solidFill>
                  <a:schemeClr val="dk1"/>
                </a:solidFill>
                <a:latin typeface="Trebuchet MS"/>
                <a:ea typeface="Trebuchet MS"/>
                <a:cs typeface="Trebuchet MS"/>
                <a:sym typeface="Trebuchet MS"/>
              </a:defRPr>
            </a:lvl4pPr>
            <a:lvl5pPr indent="0" lvl="4" marL="1828800" marR="0" rtl="0" algn="l">
              <a:spcBef>
                <a:spcPts val="0"/>
              </a:spcBef>
              <a:buNone/>
              <a:defRPr b="0" i="0" sz="1800" u="none" cap="none" strike="noStrike">
                <a:solidFill>
                  <a:schemeClr val="dk1"/>
                </a:solidFill>
                <a:latin typeface="Trebuchet MS"/>
                <a:ea typeface="Trebuchet MS"/>
                <a:cs typeface="Trebuchet MS"/>
                <a:sym typeface="Trebuchet MS"/>
              </a:defRPr>
            </a:lvl5pPr>
            <a:lvl6pPr indent="0" lvl="5" marL="2286000" marR="0" rtl="0" algn="l">
              <a:spcBef>
                <a:spcPts val="0"/>
              </a:spcBef>
              <a:buNone/>
              <a:defRPr b="0" i="0" sz="1800" u="none" cap="none" strike="noStrike">
                <a:solidFill>
                  <a:schemeClr val="dk1"/>
                </a:solidFill>
                <a:latin typeface="Trebuchet MS"/>
                <a:ea typeface="Trebuchet MS"/>
                <a:cs typeface="Trebuchet MS"/>
                <a:sym typeface="Trebuchet MS"/>
              </a:defRPr>
            </a:lvl6pPr>
            <a:lvl7pPr indent="0" lvl="6" marL="2743200" marR="0" rtl="0" algn="l">
              <a:spcBef>
                <a:spcPts val="0"/>
              </a:spcBef>
              <a:buNone/>
              <a:defRPr b="0" i="0" sz="1800" u="none" cap="none" strike="noStrike">
                <a:solidFill>
                  <a:schemeClr val="dk1"/>
                </a:solidFill>
                <a:latin typeface="Trebuchet MS"/>
                <a:ea typeface="Trebuchet MS"/>
                <a:cs typeface="Trebuchet MS"/>
                <a:sym typeface="Trebuchet MS"/>
              </a:defRPr>
            </a:lvl7pPr>
            <a:lvl8pPr indent="0" lvl="7" marL="3200400" marR="0" rtl="0" algn="l">
              <a:spcBef>
                <a:spcPts val="0"/>
              </a:spcBef>
              <a:buNone/>
              <a:defRPr b="0" i="0" sz="1800" u="none" cap="none" strike="noStrike">
                <a:solidFill>
                  <a:schemeClr val="dk1"/>
                </a:solidFill>
                <a:latin typeface="Trebuchet MS"/>
                <a:ea typeface="Trebuchet MS"/>
                <a:cs typeface="Trebuchet MS"/>
                <a:sym typeface="Trebuchet MS"/>
              </a:defRPr>
            </a:lvl8pPr>
            <a:lvl9pPr indent="0" lvl="8" marL="3657600" marR="0" rtl="0" algn="l">
              <a:spcBef>
                <a:spcPts val="0"/>
              </a:spcBef>
              <a:buNone/>
              <a:defRPr b="0" i="0" sz="1800" u="none" cap="none" strike="noStrike">
                <a:solidFill>
                  <a:schemeClr val="dk1"/>
                </a:solidFill>
                <a:latin typeface="Trebuchet MS"/>
                <a:ea typeface="Trebuchet MS"/>
                <a:cs typeface="Trebuchet MS"/>
                <a:sym typeface="Trebuchet MS"/>
              </a:defRPr>
            </a:lvl9pPr>
          </a:lstStyle>
          <a:p/>
        </p:txBody>
      </p:sp>
      <p:sp>
        <p:nvSpPr>
          <p:cNvPr id="94" name="Shape 94"/>
          <p:cNvSpPr txBox="1"/>
          <p:nvPr>
            <p:ph idx="11" type="ftr"/>
          </p:nvPr>
        </p:nvSpPr>
        <p:spPr>
          <a:xfrm>
            <a:off x="609599" y="6041362"/>
            <a:ext cx="4623000" cy="365100"/>
          </a:xfrm>
          <a:prstGeom prst="rect">
            <a:avLst/>
          </a:prstGeom>
          <a:noFill/>
          <a:ln>
            <a:noFill/>
          </a:ln>
        </p:spPr>
        <p:txBody>
          <a:bodyPr anchorCtr="0" anchor="ctr" bIns="91425" lIns="91425" rIns="91425" tIns="91425"/>
          <a:lstStyle>
            <a:lvl1pPr indent="0" lvl="0" marL="0" marR="0" rtl="0" algn="l">
              <a:spcBef>
                <a:spcPts val="0"/>
              </a:spcBef>
              <a:buNone/>
              <a:defRPr sz="900">
                <a:solidFill>
                  <a:srgbClr val="888888"/>
                </a:solidFill>
                <a:latin typeface="Trebuchet MS"/>
                <a:ea typeface="Trebuchet MS"/>
                <a:cs typeface="Trebuchet MS"/>
                <a:sym typeface="Trebuchet MS"/>
              </a:defRPr>
            </a:lvl1pPr>
            <a:lvl2pPr indent="0" lvl="1" marL="457200" marR="0" rtl="0" algn="l">
              <a:spcBef>
                <a:spcPts val="0"/>
              </a:spcBef>
              <a:buNone/>
              <a:defRPr b="0" i="0" sz="1800" u="none" cap="none" strike="noStrike">
                <a:solidFill>
                  <a:schemeClr val="dk1"/>
                </a:solidFill>
                <a:latin typeface="Trebuchet MS"/>
                <a:ea typeface="Trebuchet MS"/>
                <a:cs typeface="Trebuchet MS"/>
                <a:sym typeface="Trebuchet MS"/>
              </a:defRPr>
            </a:lvl2pPr>
            <a:lvl3pPr indent="0" lvl="2" marL="914400" marR="0" rtl="0" algn="l">
              <a:spcBef>
                <a:spcPts val="0"/>
              </a:spcBef>
              <a:buNone/>
              <a:defRPr b="0" i="0" sz="1800" u="none" cap="none" strike="noStrike">
                <a:solidFill>
                  <a:schemeClr val="dk1"/>
                </a:solidFill>
                <a:latin typeface="Trebuchet MS"/>
                <a:ea typeface="Trebuchet MS"/>
                <a:cs typeface="Trebuchet MS"/>
                <a:sym typeface="Trebuchet MS"/>
              </a:defRPr>
            </a:lvl3pPr>
            <a:lvl4pPr indent="0" lvl="3" marL="1371600" marR="0" rtl="0" algn="l">
              <a:spcBef>
                <a:spcPts val="0"/>
              </a:spcBef>
              <a:buNone/>
              <a:defRPr b="0" i="0" sz="1800" u="none" cap="none" strike="noStrike">
                <a:solidFill>
                  <a:schemeClr val="dk1"/>
                </a:solidFill>
                <a:latin typeface="Trebuchet MS"/>
                <a:ea typeface="Trebuchet MS"/>
                <a:cs typeface="Trebuchet MS"/>
                <a:sym typeface="Trebuchet MS"/>
              </a:defRPr>
            </a:lvl4pPr>
            <a:lvl5pPr indent="0" lvl="4" marL="1828800" marR="0" rtl="0" algn="l">
              <a:spcBef>
                <a:spcPts val="0"/>
              </a:spcBef>
              <a:buNone/>
              <a:defRPr b="0" i="0" sz="1800" u="none" cap="none" strike="noStrike">
                <a:solidFill>
                  <a:schemeClr val="dk1"/>
                </a:solidFill>
                <a:latin typeface="Trebuchet MS"/>
                <a:ea typeface="Trebuchet MS"/>
                <a:cs typeface="Trebuchet MS"/>
                <a:sym typeface="Trebuchet MS"/>
              </a:defRPr>
            </a:lvl5pPr>
            <a:lvl6pPr indent="0" lvl="5" marL="2286000" marR="0" rtl="0" algn="l">
              <a:spcBef>
                <a:spcPts val="0"/>
              </a:spcBef>
              <a:buNone/>
              <a:defRPr b="0" i="0" sz="1800" u="none" cap="none" strike="noStrike">
                <a:solidFill>
                  <a:schemeClr val="dk1"/>
                </a:solidFill>
                <a:latin typeface="Trebuchet MS"/>
                <a:ea typeface="Trebuchet MS"/>
                <a:cs typeface="Trebuchet MS"/>
                <a:sym typeface="Trebuchet MS"/>
              </a:defRPr>
            </a:lvl6pPr>
            <a:lvl7pPr indent="0" lvl="6" marL="2743200" marR="0" rtl="0" algn="l">
              <a:spcBef>
                <a:spcPts val="0"/>
              </a:spcBef>
              <a:buNone/>
              <a:defRPr b="0" i="0" sz="1800" u="none" cap="none" strike="noStrike">
                <a:solidFill>
                  <a:schemeClr val="dk1"/>
                </a:solidFill>
                <a:latin typeface="Trebuchet MS"/>
                <a:ea typeface="Trebuchet MS"/>
                <a:cs typeface="Trebuchet MS"/>
                <a:sym typeface="Trebuchet MS"/>
              </a:defRPr>
            </a:lvl7pPr>
            <a:lvl8pPr indent="0" lvl="7" marL="3200400" marR="0" rtl="0" algn="l">
              <a:spcBef>
                <a:spcPts val="0"/>
              </a:spcBef>
              <a:buNone/>
              <a:defRPr b="0" i="0" sz="1800" u="none" cap="none" strike="noStrike">
                <a:solidFill>
                  <a:schemeClr val="dk1"/>
                </a:solidFill>
                <a:latin typeface="Trebuchet MS"/>
                <a:ea typeface="Trebuchet MS"/>
                <a:cs typeface="Trebuchet MS"/>
                <a:sym typeface="Trebuchet MS"/>
              </a:defRPr>
            </a:lvl8pPr>
            <a:lvl9pPr indent="0" lvl="8" marL="3657600" marR="0" rtl="0" algn="l">
              <a:spcBef>
                <a:spcPts val="0"/>
              </a:spcBef>
              <a:buNone/>
              <a:defRPr b="0" i="0" sz="1800" u="none" cap="none" strike="noStrike">
                <a:solidFill>
                  <a:schemeClr val="dk1"/>
                </a:solidFill>
                <a:latin typeface="Trebuchet MS"/>
                <a:ea typeface="Trebuchet MS"/>
                <a:cs typeface="Trebuchet MS"/>
                <a:sym typeface="Trebuchet MS"/>
              </a:defRPr>
            </a:lvl9pPr>
          </a:lstStyle>
          <a:p/>
        </p:txBody>
      </p:sp>
      <p:sp>
        <p:nvSpPr>
          <p:cNvPr id="95" name="Shape 95"/>
          <p:cNvSpPr txBox="1"/>
          <p:nvPr>
            <p:ph idx="12" type="sldNum"/>
          </p:nvPr>
        </p:nvSpPr>
        <p:spPr>
          <a:xfrm>
            <a:off x="6444676" y="6041362"/>
            <a:ext cx="512699" cy="36510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900">
                <a:solidFill>
                  <a:schemeClr val="accent1"/>
                </a:solidFill>
                <a:latin typeface="Trebuchet MS"/>
                <a:ea typeface="Trebuchet MS"/>
                <a:cs typeface="Trebuchet MS"/>
                <a:sym typeface="Trebuchet MS"/>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Quote with Caption">
    <p:spTree>
      <p:nvGrpSpPr>
        <p:cNvPr id="96" name="Shape 96"/>
        <p:cNvGrpSpPr/>
        <p:nvPr/>
      </p:nvGrpSpPr>
      <p:grpSpPr>
        <a:xfrm>
          <a:off x="0" y="0"/>
          <a:ext cx="0" cy="0"/>
          <a:chOff x="0" y="0"/>
          <a:chExt cx="0" cy="0"/>
        </a:xfrm>
      </p:grpSpPr>
      <p:sp>
        <p:nvSpPr>
          <p:cNvPr id="97" name="Shape 97"/>
          <p:cNvSpPr txBox="1"/>
          <p:nvPr>
            <p:ph type="title"/>
          </p:nvPr>
        </p:nvSpPr>
        <p:spPr>
          <a:xfrm>
            <a:off x="774885" y="609600"/>
            <a:ext cx="6072300" cy="3022500"/>
          </a:xfrm>
          <a:prstGeom prst="rect">
            <a:avLst/>
          </a:prstGeom>
          <a:noFill/>
          <a:ln>
            <a:noFill/>
          </a:ln>
        </p:spPr>
        <p:txBody>
          <a:bodyPr anchorCtr="0" anchor="ctr" bIns="91425" lIns="91425" rIns="91425" tIns="91425"/>
          <a:lstStyle>
            <a:lvl1pPr indent="0" lvl="0" marL="0" marR="0" rtl="0" algn="l">
              <a:spcBef>
                <a:spcPts val="0"/>
              </a:spcBef>
              <a:buClr>
                <a:schemeClr val="accent1"/>
              </a:buClr>
              <a:buFont typeface="Trebuchet MS"/>
              <a:buNone/>
              <a:defRPr b="0" i="0" sz="4400" u="none" cap="none" strike="noStrike">
                <a:solidFill>
                  <a:schemeClr val="accent1"/>
                </a:solidFill>
                <a:latin typeface="Trebuchet MS"/>
                <a:ea typeface="Trebuchet MS"/>
                <a:cs typeface="Trebuchet MS"/>
                <a:sym typeface="Trebuchet MS"/>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98" name="Shape 98"/>
          <p:cNvSpPr txBox="1"/>
          <p:nvPr>
            <p:ph idx="1" type="body"/>
          </p:nvPr>
        </p:nvSpPr>
        <p:spPr>
          <a:xfrm>
            <a:off x="1101074" y="3632200"/>
            <a:ext cx="5419800" cy="381000"/>
          </a:xfrm>
          <a:prstGeom prst="rect">
            <a:avLst/>
          </a:prstGeom>
          <a:noFill/>
          <a:ln>
            <a:noFill/>
          </a:ln>
        </p:spPr>
        <p:txBody>
          <a:bodyPr anchorCtr="0" anchor="ctr" bIns="91425" lIns="91425" rIns="91425" tIns="91425"/>
          <a:lstStyle>
            <a:lvl1pPr indent="0" lvl="0" marL="0" marR="0" rtl="0" algn="l">
              <a:spcBef>
                <a:spcPts val="1000"/>
              </a:spcBef>
              <a:spcAft>
                <a:spcPts val="0"/>
              </a:spcAft>
              <a:buClr>
                <a:schemeClr val="accent1"/>
              </a:buClr>
              <a:buFont typeface="Noto Sans Symbols"/>
              <a:buNone/>
              <a:defRPr b="0" i="0" sz="1600" u="none" cap="none" strike="noStrike">
                <a:solidFill>
                  <a:srgbClr val="7F7F7F"/>
                </a:solidFill>
                <a:latin typeface="Trebuchet MS"/>
                <a:ea typeface="Trebuchet MS"/>
                <a:cs typeface="Trebuchet MS"/>
                <a:sym typeface="Trebuchet MS"/>
              </a:defRPr>
            </a:lvl1pPr>
            <a:lvl2pPr indent="0" lvl="1" marL="457200" marR="0" rtl="0" algn="l">
              <a:spcBef>
                <a:spcPts val="1000"/>
              </a:spcBef>
              <a:spcAft>
                <a:spcPts val="0"/>
              </a:spcAft>
              <a:buClr>
                <a:schemeClr val="accent1"/>
              </a:buClr>
              <a:buFont typeface="Noto Sans Symbols"/>
              <a:buNone/>
              <a:defRPr b="0" i="0" sz="1600" u="none" cap="none" strike="noStrike">
                <a:solidFill>
                  <a:srgbClr val="3F3F3F"/>
                </a:solidFill>
                <a:latin typeface="Trebuchet MS"/>
                <a:ea typeface="Trebuchet MS"/>
                <a:cs typeface="Trebuchet MS"/>
                <a:sym typeface="Trebuchet MS"/>
              </a:defRPr>
            </a:lvl2pPr>
            <a:lvl3pPr indent="0" lvl="2" marL="914400" marR="0" rtl="0" algn="l">
              <a:spcBef>
                <a:spcPts val="1000"/>
              </a:spcBef>
              <a:spcAft>
                <a:spcPts val="0"/>
              </a:spcAft>
              <a:buClr>
                <a:schemeClr val="accent1"/>
              </a:buClr>
              <a:buFont typeface="Noto Sans Symbols"/>
              <a:buNone/>
              <a:defRPr b="0" i="0" sz="1400" u="none" cap="none" strike="noStrike">
                <a:solidFill>
                  <a:srgbClr val="3F3F3F"/>
                </a:solidFill>
                <a:latin typeface="Trebuchet MS"/>
                <a:ea typeface="Trebuchet MS"/>
                <a:cs typeface="Trebuchet MS"/>
                <a:sym typeface="Trebuchet MS"/>
              </a:defRPr>
            </a:lvl3pPr>
            <a:lvl4pPr indent="0" lvl="3" marL="1371600" marR="0" rtl="0" algn="l">
              <a:spcBef>
                <a:spcPts val="1000"/>
              </a:spcBef>
              <a:spcAft>
                <a:spcPts val="0"/>
              </a:spcAft>
              <a:buClr>
                <a:schemeClr val="accent1"/>
              </a:buClr>
              <a:buFont typeface="Noto Sans Symbols"/>
              <a:buNone/>
              <a:defRPr b="0" i="0" sz="1200" u="none" cap="none" strike="noStrike">
                <a:solidFill>
                  <a:srgbClr val="3F3F3F"/>
                </a:solidFill>
                <a:latin typeface="Trebuchet MS"/>
                <a:ea typeface="Trebuchet MS"/>
                <a:cs typeface="Trebuchet MS"/>
                <a:sym typeface="Trebuchet MS"/>
              </a:defRPr>
            </a:lvl4pPr>
            <a:lvl5pPr indent="0" lvl="4" marL="1828800" marR="0" rtl="0" algn="l">
              <a:spcBef>
                <a:spcPts val="1000"/>
              </a:spcBef>
              <a:spcAft>
                <a:spcPts val="0"/>
              </a:spcAft>
              <a:buClr>
                <a:schemeClr val="accent1"/>
              </a:buClr>
              <a:buFont typeface="Noto Sans Symbols"/>
              <a:buNone/>
              <a:defRPr b="0" i="0" sz="1200" u="none" cap="none" strike="noStrike">
                <a:solidFill>
                  <a:srgbClr val="3F3F3F"/>
                </a:solidFill>
                <a:latin typeface="Trebuchet MS"/>
                <a:ea typeface="Trebuchet MS"/>
                <a:cs typeface="Trebuchet MS"/>
                <a:sym typeface="Trebuchet MS"/>
              </a:defRPr>
            </a:lvl5pPr>
            <a:lvl6pPr indent="-167639" lvl="5" marL="25146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6pPr>
            <a:lvl7pPr indent="-167639" lvl="6" marL="29718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7pPr>
            <a:lvl8pPr indent="-167640" lvl="7" marL="34290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8pPr>
            <a:lvl9pPr indent="-167640" lvl="8" marL="38862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9pPr>
          </a:lstStyle>
          <a:p/>
        </p:txBody>
      </p:sp>
      <p:sp>
        <p:nvSpPr>
          <p:cNvPr id="99" name="Shape 99"/>
          <p:cNvSpPr txBox="1"/>
          <p:nvPr>
            <p:ph idx="2" type="body"/>
          </p:nvPr>
        </p:nvSpPr>
        <p:spPr>
          <a:xfrm>
            <a:off x="609597" y="4470400"/>
            <a:ext cx="6347699" cy="1571100"/>
          </a:xfrm>
          <a:prstGeom prst="rect">
            <a:avLst/>
          </a:prstGeom>
          <a:noFill/>
          <a:ln>
            <a:noFill/>
          </a:ln>
        </p:spPr>
        <p:txBody>
          <a:bodyPr anchorCtr="0" anchor="ctr" bIns="91425" lIns="91425" rIns="91425" tIns="91425"/>
          <a:lstStyle>
            <a:lvl1pPr indent="0" lvl="0" marL="0" marR="0" rtl="0" algn="l">
              <a:spcBef>
                <a:spcPts val="1000"/>
              </a:spcBef>
              <a:spcAft>
                <a:spcPts val="0"/>
              </a:spcAft>
              <a:buClr>
                <a:schemeClr val="accent1"/>
              </a:buClr>
              <a:buFont typeface="Noto Sans Symbols"/>
              <a:buNone/>
              <a:defRPr b="0" i="0" sz="1800" u="none" cap="none" strike="noStrike">
                <a:solidFill>
                  <a:srgbClr val="3F3F3F"/>
                </a:solidFill>
                <a:latin typeface="Trebuchet MS"/>
                <a:ea typeface="Trebuchet MS"/>
                <a:cs typeface="Trebuchet MS"/>
                <a:sym typeface="Trebuchet MS"/>
              </a:defRPr>
            </a:lvl1pPr>
            <a:lvl2pPr indent="0" lvl="1" marL="457200" marR="0" rtl="0" algn="l">
              <a:spcBef>
                <a:spcPts val="1000"/>
              </a:spcBef>
              <a:spcAft>
                <a:spcPts val="0"/>
              </a:spcAft>
              <a:buClr>
                <a:schemeClr val="accent1"/>
              </a:buClr>
              <a:buFont typeface="Noto Sans Symbols"/>
              <a:buNone/>
              <a:defRPr b="0" i="0" sz="1800" u="none" cap="none" strike="noStrike">
                <a:solidFill>
                  <a:srgbClr val="888888"/>
                </a:solidFill>
                <a:latin typeface="Trebuchet MS"/>
                <a:ea typeface="Trebuchet MS"/>
                <a:cs typeface="Trebuchet MS"/>
                <a:sym typeface="Trebuchet MS"/>
              </a:defRPr>
            </a:lvl2pPr>
            <a:lvl3pPr indent="0" lvl="2" marL="914400" marR="0" rtl="0" algn="l">
              <a:spcBef>
                <a:spcPts val="1000"/>
              </a:spcBef>
              <a:spcAft>
                <a:spcPts val="0"/>
              </a:spcAft>
              <a:buClr>
                <a:schemeClr val="accent1"/>
              </a:buClr>
              <a:buFont typeface="Noto Sans Symbols"/>
              <a:buNone/>
              <a:defRPr b="0" i="0" sz="1600" u="none" cap="none" strike="noStrike">
                <a:solidFill>
                  <a:srgbClr val="888888"/>
                </a:solidFill>
                <a:latin typeface="Trebuchet MS"/>
                <a:ea typeface="Trebuchet MS"/>
                <a:cs typeface="Trebuchet MS"/>
                <a:sym typeface="Trebuchet MS"/>
              </a:defRPr>
            </a:lvl3pPr>
            <a:lvl4pPr indent="0" lvl="3" marL="1371600" marR="0" rtl="0" algn="l">
              <a:spcBef>
                <a:spcPts val="1000"/>
              </a:spcBef>
              <a:spcAft>
                <a:spcPts val="0"/>
              </a:spcAft>
              <a:buClr>
                <a:schemeClr val="accent1"/>
              </a:buClr>
              <a:buFont typeface="Noto Sans Symbols"/>
              <a:buNone/>
              <a:defRPr b="0" i="0" sz="1400" u="none" cap="none" strike="noStrike">
                <a:solidFill>
                  <a:srgbClr val="888888"/>
                </a:solidFill>
                <a:latin typeface="Trebuchet MS"/>
                <a:ea typeface="Trebuchet MS"/>
                <a:cs typeface="Trebuchet MS"/>
                <a:sym typeface="Trebuchet MS"/>
              </a:defRPr>
            </a:lvl4pPr>
            <a:lvl5pPr indent="0" lvl="4" marL="1828800" marR="0" rtl="0" algn="l">
              <a:spcBef>
                <a:spcPts val="1000"/>
              </a:spcBef>
              <a:spcAft>
                <a:spcPts val="0"/>
              </a:spcAft>
              <a:buClr>
                <a:schemeClr val="accent1"/>
              </a:buClr>
              <a:buFont typeface="Noto Sans Symbols"/>
              <a:buNone/>
              <a:defRPr b="0" i="0" sz="1400" u="none" cap="none" strike="noStrike">
                <a:solidFill>
                  <a:srgbClr val="888888"/>
                </a:solidFill>
                <a:latin typeface="Trebuchet MS"/>
                <a:ea typeface="Trebuchet MS"/>
                <a:cs typeface="Trebuchet MS"/>
                <a:sym typeface="Trebuchet MS"/>
              </a:defRPr>
            </a:lvl5pPr>
            <a:lvl6pPr indent="0" lvl="5" marL="2286000" marR="0" rtl="0" algn="l">
              <a:spcBef>
                <a:spcPts val="1000"/>
              </a:spcBef>
              <a:spcAft>
                <a:spcPts val="0"/>
              </a:spcAft>
              <a:buClr>
                <a:schemeClr val="accent1"/>
              </a:buClr>
              <a:buFont typeface="Noto Sans Symbols"/>
              <a:buNone/>
              <a:defRPr b="0" i="0" sz="1400" u="none" cap="none" strike="noStrike">
                <a:solidFill>
                  <a:srgbClr val="888888"/>
                </a:solidFill>
                <a:latin typeface="Trebuchet MS"/>
                <a:ea typeface="Trebuchet MS"/>
                <a:cs typeface="Trebuchet MS"/>
                <a:sym typeface="Trebuchet MS"/>
              </a:defRPr>
            </a:lvl6pPr>
            <a:lvl7pPr indent="0" lvl="6" marL="2743200" marR="0" rtl="0" algn="l">
              <a:spcBef>
                <a:spcPts val="1000"/>
              </a:spcBef>
              <a:spcAft>
                <a:spcPts val="0"/>
              </a:spcAft>
              <a:buClr>
                <a:schemeClr val="accent1"/>
              </a:buClr>
              <a:buFont typeface="Noto Sans Symbols"/>
              <a:buNone/>
              <a:defRPr b="0" i="0" sz="1400" u="none" cap="none" strike="noStrike">
                <a:solidFill>
                  <a:srgbClr val="888888"/>
                </a:solidFill>
                <a:latin typeface="Trebuchet MS"/>
                <a:ea typeface="Trebuchet MS"/>
                <a:cs typeface="Trebuchet MS"/>
                <a:sym typeface="Trebuchet MS"/>
              </a:defRPr>
            </a:lvl7pPr>
            <a:lvl8pPr indent="0" lvl="7" marL="3200400" marR="0" rtl="0" algn="l">
              <a:spcBef>
                <a:spcPts val="1000"/>
              </a:spcBef>
              <a:spcAft>
                <a:spcPts val="0"/>
              </a:spcAft>
              <a:buClr>
                <a:schemeClr val="accent1"/>
              </a:buClr>
              <a:buFont typeface="Noto Sans Symbols"/>
              <a:buNone/>
              <a:defRPr b="0" i="0" sz="1400" u="none" cap="none" strike="noStrike">
                <a:solidFill>
                  <a:srgbClr val="888888"/>
                </a:solidFill>
                <a:latin typeface="Trebuchet MS"/>
                <a:ea typeface="Trebuchet MS"/>
                <a:cs typeface="Trebuchet MS"/>
                <a:sym typeface="Trebuchet MS"/>
              </a:defRPr>
            </a:lvl8pPr>
            <a:lvl9pPr indent="0" lvl="8" marL="3657600" marR="0" rtl="0" algn="l">
              <a:spcBef>
                <a:spcPts val="1000"/>
              </a:spcBef>
              <a:spcAft>
                <a:spcPts val="0"/>
              </a:spcAft>
              <a:buClr>
                <a:schemeClr val="accent1"/>
              </a:buClr>
              <a:buFont typeface="Noto Sans Symbols"/>
              <a:buNone/>
              <a:defRPr b="0" i="0" sz="1400" u="none" cap="none" strike="noStrike">
                <a:solidFill>
                  <a:srgbClr val="888888"/>
                </a:solidFill>
                <a:latin typeface="Trebuchet MS"/>
                <a:ea typeface="Trebuchet MS"/>
                <a:cs typeface="Trebuchet MS"/>
                <a:sym typeface="Trebuchet MS"/>
              </a:defRPr>
            </a:lvl9pPr>
          </a:lstStyle>
          <a:p/>
        </p:txBody>
      </p:sp>
      <p:sp>
        <p:nvSpPr>
          <p:cNvPr id="100" name="Shape 100"/>
          <p:cNvSpPr txBox="1"/>
          <p:nvPr>
            <p:ph idx="10" type="dt"/>
          </p:nvPr>
        </p:nvSpPr>
        <p:spPr>
          <a:xfrm>
            <a:off x="5405257" y="6041362"/>
            <a:ext cx="684000" cy="365100"/>
          </a:xfrm>
          <a:prstGeom prst="rect">
            <a:avLst/>
          </a:prstGeom>
          <a:noFill/>
          <a:ln>
            <a:noFill/>
          </a:ln>
        </p:spPr>
        <p:txBody>
          <a:bodyPr anchorCtr="0" anchor="ctr" bIns="91425" lIns="91425" rIns="91425" tIns="91425"/>
          <a:lstStyle>
            <a:lvl1pPr indent="0" lvl="0" marL="0" marR="0" rtl="0" algn="r">
              <a:spcBef>
                <a:spcPts val="0"/>
              </a:spcBef>
              <a:buNone/>
              <a:defRPr sz="900">
                <a:solidFill>
                  <a:srgbClr val="888888"/>
                </a:solidFill>
                <a:latin typeface="Trebuchet MS"/>
                <a:ea typeface="Trebuchet MS"/>
                <a:cs typeface="Trebuchet MS"/>
                <a:sym typeface="Trebuchet MS"/>
              </a:defRPr>
            </a:lvl1pPr>
            <a:lvl2pPr indent="0" lvl="1" marL="457200" marR="0" rtl="0" algn="l">
              <a:spcBef>
                <a:spcPts val="0"/>
              </a:spcBef>
              <a:buNone/>
              <a:defRPr b="0" i="0" sz="1800" u="none" cap="none" strike="noStrike">
                <a:solidFill>
                  <a:schemeClr val="dk1"/>
                </a:solidFill>
                <a:latin typeface="Trebuchet MS"/>
                <a:ea typeface="Trebuchet MS"/>
                <a:cs typeface="Trebuchet MS"/>
                <a:sym typeface="Trebuchet MS"/>
              </a:defRPr>
            </a:lvl2pPr>
            <a:lvl3pPr indent="0" lvl="2" marL="914400" marR="0" rtl="0" algn="l">
              <a:spcBef>
                <a:spcPts val="0"/>
              </a:spcBef>
              <a:buNone/>
              <a:defRPr b="0" i="0" sz="1800" u="none" cap="none" strike="noStrike">
                <a:solidFill>
                  <a:schemeClr val="dk1"/>
                </a:solidFill>
                <a:latin typeface="Trebuchet MS"/>
                <a:ea typeface="Trebuchet MS"/>
                <a:cs typeface="Trebuchet MS"/>
                <a:sym typeface="Trebuchet MS"/>
              </a:defRPr>
            </a:lvl3pPr>
            <a:lvl4pPr indent="0" lvl="3" marL="1371600" marR="0" rtl="0" algn="l">
              <a:spcBef>
                <a:spcPts val="0"/>
              </a:spcBef>
              <a:buNone/>
              <a:defRPr b="0" i="0" sz="1800" u="none" cap="none" strike="noStrike">
                <a:solidFill>
                  <a:schemeClr val="dk1"/>
                </a:solidFill>
                <a:latin typeface="Trebuchet MS"/>
                <a:ea typeface="Trebuchet MS"/>
                <a:cs typeface="Trebuchet MS"/>
                <a:sym typeface="Trebuchet MS"/>
              </a:defRPr>
            </a:lvl4pPr>
            <a:lvl5pPr indent="0" lvl="4" marL="1828800" marR="0" rtl="0" algn="l">
              <a:spcBef>
                <a:spcPts val="0"/>
              </a:spcBef>
              <a:buNone/>
              <a:defRPr b="0" i="0" sz="1800" u="none" cap="none" strike="noStrike">
                <a:solidFill>
                  <a:schemeClr val="dk1"/>
                </a:solidFill>
                <a:latin typeface="Trebuchet MS"/>
                <a:ea typeface="Trebuchet MS"/>
                <a:cs typeface="Trebuchet MS"/>
                <a:sym typeface="Trebuchet MS"/>
              </a:defRPr>
            </a:lvl5pPr>
            <a:lvl6pPr indent="0" lvl="5" marL="2286000" marR="0" rtl="0" algn="l">
              <a:spcBef>
                <a:spcPts val="0"/>
              </a:spcBef>
              <a:buNone/>
              <a:defRPr b="0" i="0" sz="1800" u="none" cap="none" strike="noStrike">
                <a:solidFill>
                  <a:schemeClr val="dk1"/>
                </a:solidFill>
                <a:latin typeface="Trebuchet MS"/>
                <a:ea typeface="Trebuchet MS"/>
                <a:cs typeface="Trebuchet MS"/>
                <a:sym typeface="Trebuchet MS"/>
              </a:defRPr>
            </a:lvl6pPr>
            <a:lvl7pPr indent="0" lvl="6" marL="2743200" marR="0" rtl="0" algn="l">
              <a:spcBef>
                <a:spcPts val="0"/>
              </a:spcBef>
              <a:buNone/>
              <a:defRPr b="0" i="0" sz="1800" u="none" cap="none" strike="noStrike">
                <a:solidFill>
                  <a:schemeClr val="dk1"/>
                </a:solidFill>
                <a:latin typeface="Trebuchet MS"/>
                <a:ea typeface="Trebuchet MS"/>
                <a:cs typeface="Trebuchet MS"/>
                <a:sym typeface="Trebuchet MS"/>
              </a:defRPr>
            </a:lvl7pPr>
            <a:lvl8pPr indent="0" lvl="7" marL="3200400" marR="0" rtl="0" algn="l">
              <a:spcBef>
                <a:spcPts val="0"/>
              </a:spcBef>
              <a:buNone/>
              <a:defRPr b="0" i="0" sz="1800" u="none" cap="none" strike="noStrike">
                <a:solidFill>
                  <a:schemeClr val="dk1"/>
                </a:solidFill>
                <a:latin typeface="Trebuchet MS"/>
                <a:ea typeface="Trebuchet MS"/>
                <a:cs typeface="Trebuchet MS"/>
                <a:sym typeface="Trebuchet MS"/>
              </a:defRPr>
            </a:lvl8pPr>
            <a:lvl9pPr indent="0" lvl="8" marL="3657600" marR="0" rtl="0" algn="l">
              <a:spcBef>
                <a:spcPts val="0"/>
              </a:spcBef>
              <a:buNone/>
              <a:defRPr b="0" i="0" sz="1800" u="none" cap="none" strike="noStrike">
                <a:solidFill>
                  <a:schemeClr val="dk1"/>
                </a:solidFill>
                <a:latin typeface="Trebuchet MS"/>
                <a:ea typeface="Trebuchet MS"/>
                <a:cs typeface="Trebuchet MS"/>
                <a:sym typeface="Trebuchet MS"/>
              </a:defRPr>
            </a:lvl9pPr>
          </a:lstStyle>
          <a:p/>
        </p:txBody>
      </p:sp>
      <p:sp>
        <p:nvSpPr>
          <p:cNvPr id="101" name="Shape 101"/>
          <p:cNvSpPr txBox="1"/>
          <p:nvPr>
            <p:ph idx="11" type="ftr"/>
          </p:nvPr>
        </p:nvSpPr>
        <p:spPr>
          <a:xfrm>
            <a:off x="609599" y="6041362"/>
            <a:ext cx="4623000" cy="365100"/>
          </a:xfrm>
          <a:prstGeom prst="rect">
            <a:avLst/>
          </a:prstGeom>
          <a:noFill/>
          <a:ln>
            <a:noFill/>
          </a:ln>
        </p:spPr>
        <p:txBody>
          <a:bodyPr anchorCtr="0" anchor="ctr" bIns="91425" lIns="91425" rIns="91425" tIns="91425"/>
          <a:lstStyle>
            <a:lvl1pPr indent="0" lvl="0" marL="0" marR="0" rtl="0" algn="l">
              <a:spcBef>
                <a:spcPts val="0"/>
              </a:spcBef>
              <a:buNone/>
              <a:defRPr sz="900">
                <a:solidFill>
                  <a:srgbClr val="888888"/>
                </a:solidFill>
                <a:latin typeface="Trebuchet MS"/>
                <a:ea typeface="Trebuchet MS"/>
                <a:cs typeface="Trebuchet MS"/>
                <a:sym typeface="Trebuchet MS"/>
              </a:defRPr>
            </a:lvl1pPr>
            <a:lvl2pPr indent="0" lvl="1" marL="457200" marR="0" rtl="0" algn="l">
              <a:spcBef>
                <a:spcPts val="0"/>
              </a:spcBef>
              <a:buNone/>
              <a:defRPr b="0" i="0" sz="1800" u="none" cap="none" strike="noStrike">
                <a:solidFill>
                  <a:schemeClr val="dk1"/>
                </a:solidFill>
                <a:latin typeface="Trebuchet MS"/>
                <a:ea typeface="Trebuchet MS"/>
                <a:cs typeface="Trebuchet MS"/>
                <a:sym typeface="Trebuchet MS"/>
              </a:defRPr>
            </a:lvl2pPr>
            <a:lvl3pPr indent="0" lvl="2" marL="914400" marR="0" rtl="0" algn="l">
              <a:spcBef>
                <a:spcPts val="0"/>
              </a:spcBef>
              <a:buNone/>
              <a:defRPr b="0" i="0" sz="1800" u="none" cap="none" strike="noStrike">
                <a:solidFill>
                  <a:schemeClr val="dk1"/>
                </a:solidFill>
                <a:latin typeface="Trebuchet MS"/>
                <a:ea typeface="Trebuchet MS"/>
                <a:cs typeface="Trebuchet MS"/>
                <a:sym typeface="Trebuchet MS"/>
              </a:defRPr>
            </a:lvl3pPr>
            <a:lvl4pPr indent="0" lvl="3" marL="1371600" marR="0" rtl="0" algn="l">
              <a:spcBef>
                <a:spcPts val="0"/>
              </a:spcBef>
              <a:buNone/>
              <a:defRPr b="0" i="0" sz="1800" u="none" cap="none" strike="noStrike">
                <a:solidFill>
                  <a:schemeClr val="dk1"/>
                </a:solidFill>
                <a:latin typeface="Trebuchet MS"/>
                <a:ea typeface="Trebuchet MS"/>
                <a:cs typeface="Trebuchet MS"/>
                <a:sym typeface="Trebuchet MS"/>
              </a:defRPr>
            </a:lvl4pPr>
            <a:lvl5pPr indent="0" lvl="4" marL="1828800" marR="0" rtl="0" algn="l">
              <a:spcBef>
                <a:spcPts val="0"/>
              </a:spcBef>
              <a:buNone/>
              <a:defRPr b="0" i="0" sz="1800" u="none" cap="none" strike="noStrike">
                <a:solidFill>
                  <a:schemeClr val="dk1"/>
                </a:solidFill>
                <a:latin typeface="Trebuchet MS"/>
                <a:ea typeface="Trebuchet MS"/>
                <a:cs typeface="Trebuchet MS"/>
                <a:sym typeface="Trebuchet MS"/>
              </a:defRPr>
            </a:lvl5pPr>
            <a:lvl6pPr indent="0" lvl="5" marL="2286000" marR="0" rtl="0" algn="l">
              <a:spcBef>
                <a:spcPts val="0"/>
              </a:spcBef>
              <a:buNone/>
              <a:defRPr b="0" i="0" sz="1800" u="none" cap="none" strike="noStrike">
                <a:solidFill>
                  <a:schemeClr val="dk1"/>
                </a:solidFill>
                <a:latin typeface="Trebuchet MS"/>
                <a:ea typeface="Trebuchet MS"/>
                <a:cs typeface="Trebuchet MS"/>
                <a:sym typeface="Trebuchet MS"/>
              </a:defRPr>
            </a:lvl6pPr>
            <a:lvl7pPr indent="0" lvl="6" marL="2743200" marR="0" rtl="0" algn="l">
              <a:spcBef>
                <a:spcPts val="0"/>
              </a:spcBef>
              <a:buNone/>
              <a:defRPr b="0" i="0" sz="1800" u="none" cap="none" strike="noStrike">
                <a:solidFill>
                  <a:schemeClr val="dk1"/>
                </a:solidFill>
                <a:latin typeface="Trebuchet MS"/>
                <a:ea typeface="Trebuchet MS"/>
                <a:cs typeface="Trebuchet MS"/>
                <a:sym typeface="Trebuchet MS"/>
              </a:defRPr>
            </a:lvl7pPr>
            <a:lvl8pPr indent="0" lvl="7" marL="3200400" marR="0" rtl="0" algn="l">
              <a:spcBef>
                <a:spcPts val="0"/>
              </a:spcBef>
              <a:buNone/>
              <a:defRPr b="0" i="0" sz="1800" u="none" cap="none" strike="noStrike">
                <a:solidFill>
                  <a:schemeClr val="dk1"/>
                </a:solidFill>
                <a:latin typeface="Trebuchet MS"/>
                <a:ea typeface="Trebuchet MS"/>
                <a:cs typeface="Trebuchet MS"/>
                <a:sym typeface="Trebuchet MS"/>
              </a:defRPr>
            </a:lvl8pPr>
            <a:lvl9pPr indent="0" lvl="8" marL="3657600" marR="0" rtl="0" algn="l">
              <a:spcBef>
                <a:spcPts val="0"/>
              </a:spcBef>
              <a:buNone/>
              <a:defRPr b="0" i="0" sz="1800" u="none" cap="none" strike="noStrike">
                <a:solidFill>
                  <a:schemeClr val="dk1"/>
                </a:solidFill>
                <a:latin typeface="Trebuchet MS"/>
                <a:ea typeface="Trebuchet MS"/>
                <a:cs typeface="Trebuchet MS"/>
                <a:sym typeface="Trebuchet MS"/>
              </a:defRPr>
            </a:lvl9pPr>
          </a:lstStyle>
          <a:p/>
        </p:txBody>
      </p:sp>
      <p:sp>
        <p:nvSpPr>
          <p:cNvPr id="102" name="Shape 102"/>
          <p:cNvSpPr txBox="1"/>
          <p:nvPr>
            <p:ph idx="12" type="sldNum"/>
          </p:nvPr>
        </p:nvSpPr>
        <p:spPr>
          <a:xfrm>
            <a:off x="6444676" y="6041362"/>
            <a:ext cx="512699" cy="36510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900">
                <a:solidFill>
                  <a:schemeClr val="accent1"/>
                </a:solidFill>
                <a:latin typeface="Trebuchet MS"/>
                <a:ea typeface="Trebuchet MS"/>
                <a:cs typeface="Trebuchet MS"/>
                <a:sym typeface="Trebuchet MS"/>
              </a:rPr>
              <a:t>‹#›</a:t>
            </a:fld>
          </a:p>
        </p:txBody>
      </p:sp>
      <p:sp>
        <p:nvSpPr>
          <p:cNvPr id="103" name="Shape 103"/>
          <p:cNvSpPr txBox="1"/>
          <p:nvPr/>
        </p:nvSpPr>
        <p:spPr>
          <a:xfrm>
            <a:off x="482710" y="790377"/>
            <a:ext cx="457200" cy="584699"/>
          </a:xfrm>
          <a:prstGeom prst="rect">
            <a:avLst/>
          </a:prstGeom>
          <a:noFill/>
          <a:ln>
            <a:noFill/>
          </a:ln>
        </p:spPr>
        <p:txBody>
          <a:bodyPr anchorCtr="0" anchor="ctr" bIns="45700" lIns="91425" rIns="91425" tIns="45700">
            <a:noAutofit/>
          </a:bodyPr>
          <a:lstStyle/>
          <a:p>
            <a:pPr indent="0" lvl="0" marL="0" marR="0" rtl="0" algn="l">
              <a:spcBef>
                <a:spcPts val="0"/>
              </a:spcBef>
              <a:buSzPct val="25000"/>
              <a:buNone/>
            </a:pPr>
            <a:r>
              <a:rPr lang="en-US" sz="8000">
                <a:solidFill>
                  <a:srgbClr val="9EDFF5"/>
                </a:solidFill>
                <a:latin typeface="Arial"/>
                <a:ea typeface="Arial"/>
                <a:cs typeface="Arial"/>
                <a:sym typeface="Arial"/>
              </a:rPr>
              <a:t>“</a:t>
            </a:r>
          </a:p>
        </p:txBody>
      </p:sp>
      <p:sp>
        <p:nvSpPr>
          <p:cNvPr id="104" name="Shape 104"/>
          <p:cNvSpPr txBox="1"/>
          <p:nvPr/>
        </p:nvSpPr>
        <p:spPr>
          <a:xfrm>
            <a:off x="6747699" y="2886556"/>
            <a:ext cx="457200" cy="584699"/>
          </a:xfrm>
          <a:prstGeom prst="rect">
            <a:avLst/>
          </a:prstGeom>
          <a:noFill/>
          <a:ln>
            <a:noFill/>
          </a:ln>
        </p:spPr>
        <p:txBody>
          <a:bodyPr anchorCtr="0" anchor="ctr" bIns="45700" lIns="91425" rIns="91425" tIns="45700">
            <a:noAutofit/>
          </a:bodyPr>
          <a:lstStyle/>
          <a:p>
            <a:pPr indent="0" lvl="0" marL="0" marR="0" rtl="0" algn="l">
              <a:spcBef>
                <a:spcPts val="0"/>
              </a:spcBef>
              <a:buSzPct val="25000"/>
              <a:buNone/>
            </a:pPr>
            <a:r>
              <a:rPr lang="en-US" sz="8000">
                <a:solidFill>
                  <a:srgbClr val="9EDFF5"/>
                </a:solidFill>
                <a:latin typeface="Arial"/>
                <a:ea typeface="Arial"/>
                <a:cs typeface="Arial"/>
                <a:sym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Name Card">
    <p:spTree>
      <p:nvGrpSpPr>
        <p:cNvPr id="105" name="Shape 105"/>
        <p:cNvGrpSpPr/>
        <p:nvPr/>
      </p:nvGrpSpPr>
      <p:grpSpPr>
        <a:xfrm>
          <a:off x="0" y="0"/>
          <a:ext cx="0" cy="0"/>
          <a:chOff x="0" y="0"/>
          <a:chExt cx="0" cy="0"/>
        </a:xfrm>
      </p:grpSpPr>
      <p:sp>
        <p:nvSpPr>
          <p:cNvPr id="106" name="Shape 106"/>
          <p:cNvSpPr txBox="1"/>
          <p:nvPr>
            <p:ph type="title"/>
          </p:nvPr>
        </p:nvSpPr>
        <p:spPr>
          <a:xfrm>
            <a:off x="609597" y="1931988"/>
            <a:ext cx="6347699" cy="2595600"/>
          </a:xfrm>
          <a:prstGeom prst="rect">
            <a:avLst/>
          </a:prstGeom>
          <a:noFill/>
          <a:ln>
            <a:noFill/>
          </a:ln>
        </p:spPr>
        <p:txBody>
          <a:bodyPr anchorCtr="0" anchor="b" bIns="91425" lIns="91425" rIns="91425" tIns="91425"/>
          <a:lstStyle>
            <a:lvl1pPr indent="0" lvl="0" marL="0" marR="0" rtl="0" algn="l">
              <a:spcBef>
                <a:spcPts val="0"/>
              </a:spcBef>
              <a:buClr>
                <a:schemeClr val="accent1"/>
              </a:buClr>
              <a:buFont typeface="Trebuchet MS"/>
              <a:buNone/>
              <a:defRPr b="0" i="0" sz="4400" u="none" cap="none" strike="noStrike">
                <a:solidFill>
                  <a:schemeClr val="accent1"/>
                </a:solidFill>
                <a:latin typeface="Trebuchet MS"/>
                <a:ea typeface="Trebuchet MS"/>
                <a:cs typeface="Trebuchet MS"/>
                <a:sym typeface="Trebuchet MS"/>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107" name="Shape 107"/>
          <p:cNvSpPr txBox="1"/>
          <p:nvPr>
            <p:ph idx="1" type="body"/>
          </p:nvPr>
        </p:nvSpPr>
        <p:spPr>
          <a:xfrm>
            <a:off x="609597" y="4527448"/>
            <a:ext cx="6347699" cy="1513800"/>
          </a:xfrm>
          <a:prstGeom prst="rect">
            <a:avLst/>
          </a:prstGeom>
          <a:noFill/>
          <a:ln>
            <a:noFill/>
          </a:ln>
        </p:spPr>
        <p:txBody>
          <a:bodyPr anchorCtr="0" anchor="t" bIns="91425" lIns="91425" rIns="91425" tIns="91425"/>
          <a:lstStyle>
            <a:lvl1pPr indent="0" lvl="0" marL="0" marR="0" rtl="0" algn="l">
              <a:spcBef>
                <a:spcPts val="1000"/>
              </a:spcBef>
              <a:spcAft>
                <a:spcPts val="0"/>
              </a:spcAft>
              <a:buClr>
                <a:schemeClr val="accent1"/>
              </a:buClr>
              <a:buFont typeface="Noto Sans Symbols"/>
              <a:buNone/>
              <a:defRPr b="0" i="0" sz="1800" u="none" cap="none" strike="noStrike">
                <a:solidFill>
                  <a:srgbClr val="3F3F3F"/>
                </a:solidFill>
                <a:latin typeface="Trebuchet MS"/>
                <a:ea typeface="Trebuchet MS"/>
                <a:cs typeface="Trebuchet MS"/>
                <a:sym typeface="Trebuchet MS"/>
              </a:defRPr>
            </a:lvl1pPr>
            <a:lvl2pPr indent="0" lvl="1" marL="457200" marR="0" rtl="0" algn="l">
              <a:spcBef>
                <a:spcPts val="1000"/>
              </a:spcBef>
              <a:spcAft>
                <a:spcPts val="0"/>
              </a:spcAft>
              <a:buClr>
                <a:schemeClr val="accent1"/>
              </a:buClr>
              <a:buFont typeface="Noto Sans Symbols"/>
              <a:buNone/>
              <a:defRPr b="0" i="0" sz="1800" u="none" cap="none" strike="noStrike">
                <a:solidFill>
                  <a:srgbClr val="888888"/>
                </a:solidFill>
                <a:latin typeface="Trebuchet MS"/>
                <a:ea typeface="Trebuchet MS"/>
                <a:cs typeface="Trebuchet MS"/>
                <a:sym typeface="Trebuchet MS"/>
              </a:defRPr>
            </a:lvl2pPr>
            <a:lvl3pPr indent="0" lvl="2" marL="914400" marR="0" rtl="0" algn="l">
              <a:spcBef>
                <a:spcPts val="1000"/>
              </a:spcBef>
              <a:spcAft>
                <a:spcPts val="0"/>
              </a:spcAft>
              <a:buClr>
                <a:schemeClr val="accent1"/>
              </a:buClr>
              <a:buFont typeface="Noto Sans Symbols"/>
              <a:buNone/>
              <a:defRPr b="0" i="0" sz="1600" u="none" cap="none" strike="noStrike">
                <a:solidFill>
                  <a:srgbClr val="888888"/>
                </a:solidFill>
                <a:latin typeface="Trebuchet MS"/>
                <a:ea typeface="Trebuchet MS"/>
                <a:cs typeface="Trebuchet MS"/>
                <a:sym typeface="Trebuchet MS"/>
              </a:defRPr>
            </a:lvl3pPr>
            <a:lvl4pPr indent="0" lvl="3" marL="1371600" marR="0" rtl="0" algn="l">
              <a:spcBef>
                <a:spcPts val="1000"/>
              </a:spcBef>
              <a:spcAft>
                <a:spcPts val="0"/>
              </a:spcAft>
              <a:buClr>
                <a:schemeClr val="accent1"/>
              </a:buClr>
              <a:buFont typeface="Noto Sans Symbols"/>
              <a:buNone/>
              <a:defRPr b="0" i="0" sz="1400" u="none" cap="none" strike="noStrike">
                <a:solidFill>
                  <a:srgbClr val="888888"/>
                </a:solidFill>
                <a:latin typeface="Trebuchet MS"/>
                <a:ea typeface="Trebuchet MS"/>
                <a:cs typeface="Trebuchet MS"/>
                <a:sym typeface="Trebuchet MS"/>
              </a:defRPr>
            </a:lvl4pPr>
            <a:lvl5pPr indent="0" lvl="4" marL="1828800" marR="0" rtl="0" algn="l">
              <a:spcBef>
                <a:spcPts val="1000"/>
              </a:spcBef>
              <a:spcAft>
                <a:spcPts val="0"/>
              </a:spcAft>
              <a:buClr>
                <a:schemeClr val="accent1"/>
              </a:buClr>
              <a:buFont typeface="Noto Sans Symbols"/>
              <a:buNone/>
              <a:defRPr b="0" i="0" sz="1400" u="none" cap="none" strike="noStrike">
                <a:solidFill>
                  <a:srgbClr val="888888"/>
                </a:solidFill>
                <a:latin typeface="Trebuchet MS"/>
                <a:ea typeface="Trebuchet MS"/>
                <a:cs typeface="Trebuchet MS"/>
                <a:sym typeface="Trebuchet MS"/>
              </a:defRPr>
            </a:lvl5pPr>
            <a:lvl6pPr indent="0" lvl="5" marL="2286000" marR="0" rtl="0" algn="l">
              <a:spcBef>
                <a:spcPts val="1000"/>
              </a:spcBef>
              <a:spcAft>
                <a:spcPts val="0"/>
              </a:spcAft>
              <a:buClr>
                <a:schemeClr val="accent1"/>
              </a:buClr>
              <a:buFont typeface="Noto Sans Symbols"/>
              <a:buNone/>
              <a:defRPr b="0" i="0" sz="1400" u="none" cap="none" strike="noStrike">
                <a:solidFill>
                  <a:srgbClr val="888888"/>
                </a:solidFill>
                <a:latin typeface="Trebuchet MS"/>
                <a:ea typeface="Trebuchet MS"/>
                <a:cs typeface="Trebuchet MS"/>
                <a:sym typeface="Trebuchet MS"/>
              </a:defRPr>
            </a:lvl6pPr>
            <a:lvl7pPr indent="0" lvl="6" marL="2743200" marR="0" rtl="0" algn="l">
              <a:spcBef>
                <a:spcPts val="1000"/>
              </a:spcBef>
              <a:spcAft>
                <a:spcPts val="0"/>
              </a:spcAft>
              <a:buClr>
                <a:schemeClr val="accent1"/>
              </a:buClr>
              <a:buFont typeface="Noto Sans Symbols"/>
              <a:buNone/>
              <a:defRPr b="0" i="0" sz="1400" u="none" cap="none" strike="noStrike">
                <a:solidFill>
                  <a:srgbClr val="888888"/>
                </a:solidFill>
                <a:latin typeface="Trebuchet MS"/>
                <a:ea typeface="Trebuchet MS"/>
                <a:cs typeface="Trebuchet MS"/>
                <a:sym typeface="Trebuchet MS"/>
              </a:defRPr>
            </a:lvl7pPr>
            <a:lvl8pPr indent="0" lvl="7" marL="3200400" marR="0" rtl="0" algn="l">
              <a:spcBef>
                <a:spcPts val="1000"/>
              </a:spcBef>
              <a:spcAft>
                <a:spcPts val="0"/>
              </a:spcAft>
              <a:buClr>
                <a:schemeClr val="accent1"/>
              </a:buClr>
              <a:buFont typeface="Noto Sans Symbols"/>
              <a:buNone/>
              <a:defRPr b="0" i="0" sz="1400" u="none" cap="none" strike="noStrike">
                <a:solidFill>
                  <a:srgbClr val="888888"/>
                </a:solidFill>
                <a:latin typeface="Trebuchet MS"/>
                <a:ea typeface="Trebuchet MS"/>
                <a:cs typeface="Trebuchet MS"/>
                <a:sym typeface="Trebuchet MS"/>
              </a:defRPr>
            </a:lvl8pPr>
            <a:lvl9pPr indent="0" lvl="8" marL="3657600" marR="0" rtl="0" algn="l">
              <a:spcBef>
                <a:spcPts val="1000"/>
              </a:spcBef>
              <a:spcAft>
                <a:spcPts val="0"/>
              </a:spcAft>
              <a:buClr>
                <a:schemeClr val="accent1"/>
              </a:buClr>
              <a:buFont typeface="Noto Sans Symbols"/>
              <a:buNone/>
              <a:defRPr b="0" i="0" sz="1400" u="none" cap="none" strike="noStrike">
                <a:solidFill>
                  <a:srgbClr val="888888"/>
                </a:solidFill>
                <a:latin typeface="Trebuchet MS"/>
                <a:ea typeface="Trebuchet MS"/>
                <a:cs typeface="Trebuchet MS"/>
                <a:sym typeface="Trebuchet MS"/>
              </a:defRPr>
            </a:lvl9pPr>
          </a:lstStyle>
          <a:p/>
        </p:txBody>
      </p:sp>
      <p:sp>
        <p:nvSpPr>
          <p:cNvPr id="108" name="Shape 108"/>
          <p:cNvSpPr txBox="1"/>
          <p:nvPr>
            <p:ph idx="10" type="dt"/>
          </p:nvPr>
        </p:nvSpPr>
        <p:spPr>
          <a:xfrm>
            <a:off x="5405257" y="6041362"/>
            <a:ext cx="684000" cy="365100"/>
          </a:xfrm>
          <a:prstGeom prst="rect">
            <a:avLst/>
          </a:prstGeom>
          <a:noFill/>
          <a:ln>
            <a:noFill/>
          </a:ln>
        </p:spPr>
        <p:txBody>
          <a:bodyPr anchorCtr="0" anchor="ctr" bIns="91425" lIns="91425" rIns="91425" tIns="91425"/>
          <a:lstStyle>
            <a:lvl1pPr indent="0" lvl="0" marL="0" marR="0" rtl="0" algn="r">
              <a:spcBef>
                <a:spcPts val="0"/>
              </a:spcBef>
              <a:buNone/>
              <a:defRPr sz="900">
                <a:solidFill>
                  <a:srgbClr val="888888"/>
                </a:solidFill>
                <a:latin typeface="Trebuchet MS"/>
                <a:ea typeface="Trebuchet MS"/>
                <a:cs typeface="Trebuchet MS"/>
                <a:sym typeface="Trebuchet MS"/>
              </a:defRPr>
            </a:lvl1pPr>
            <a:lvl2pPr indent="0" lvl="1" marL="457200" marR="0" rtl="0" algn="l">
              <a:spcBef>
                <a:spcPts val="0"/>
              </a:spcBef>
              <a:buNone/>
              <a:defRPr b="0" i="0" sz="1800" u="none" cap="none" strike="noStrike">
                <a:solidFill>
                  <a:schemeClr val="dk1"/>
                </a:solidFill>
                <a:latin typeface="Trebuchet MS"/>
                <a:ea typeface="Trebuchet MS"/>
                <a:cs typeface="Trebuchet MS"/>
                <a:sym typeface="Trebuchet MS"/>
              </a:defRPr>
            </a:lvl2pPr>
            <a:lvl3pPr indent="0" lvl="2" marL="914400" marR="0" rtl="0" algn="l">
              <a:spcBef>
                <a:spcPts val="0"/>
              </a:spcBef>
              <a:buNone/>
              <a:defRPr b="0" i="0" sz="1800" u="none" cap="none" strike="noStrike">
                <a:solidFill>
                  <a:schemeClr val="dk1"/>
                </a:solidFill>
                <a:latin typeface="Trebuchet MS"/>
                <a:ea typeface="Trebuchet MS"/>
                <a:cs typeface="Trebuchet MS"/>
                <a:sym typeface="Trebuchet MS"/>
              </a:defRPr>
            </a:lvl3pPr>
            <a:lvl4pPr indent="0" lvl="3" marL="1371600" marR="0" rtl="0" algn="l">
              <a:spcBef>
                <a:spcPts val="0"/>
              </a:spcBef>
              <a:buNone/>
              <a:defRPr b="0" i="0" sz="1800" u="none" cap="none" strike="noStrike">
                <a:solidFill>
                  <a:schemeClr val="dk1"/>
                </a:solidFill>
                <a:latin typeface="Trebuchet MS"/>
                <a:ea typeface="Trebuchet MS"/>
                <a:cs typeface="Trebuchet MS"/>
                <a:sym typeface="Trebuchet MS"/>
              </a:defRPr>
            </a:lvl4pPr>
            <a:lvl5pPr indent="0" lvl="4" marL="1828800" marR="0" rtl="0" algn="l">
              <a:spcBef>
                <a:spcPts val="0"/>
              </a:spcBef>
              <a:buNone/>
              <a:defRPr b="0" i="0" sz="1800" u="none" cap="none" strike="noStrike">
                <a:solidFill>
                  <a:schemeClr val="dk1"/>
                </a:solidFill>
                <a:latin typeface="Trebuchet MS"/>
                <a:ea typeface="Trebuchet MS"/>
                <a:cs typeface="Trebuchet MS"/>
                <a:sym typeface="Trebuchet MS"/>
              </a:defRPr>
            </a:lvl5pPr>
            <a:lvl6pPr indent="0" lvl="5" marL="2286000" marR="0" rtl="0" algn="l">
              <a:spcBef>
                <a:spcPts val="0"/>
              </a:spcBef>
              <a:buNone/>
              <a:defRPr b="0" i="0" sz="1800" u="none" cap="none" strike="noStrike">
                <a:solidFill>
                  <a:schemeClr val="dk1"/>
                </a:solidFill>
                <a:latin typeface="Trebuchet MS"/>
                <a:ea typeface="Trebuchet MS"/>
                <a:cs typeface="Trebuchet MS"/>
                <a:sym typeface="Trebuchet MS"/>
              </a:defRPr>
            </a:lvl6pPr>
            <a:lvl7pPr indent="0" lvl="6" marL="2743200" marR="0" rtl="0" algn="l">
              <a:spcBef>
                <a:spcPts val="0"/>
              </a:spcBef>
              <a:buNone/>
              <a:defRPr b="0" i="0" sz="1800" u="none" cap="none" strike="noStrike">
                <a:solidFill>
                  <a:schemeClr val="dk1"/>
                </a:solidFill>
                <a:latin typeface="Trebuchet MS"/>
                <a:ea typeface="Trebuchet MS"/>
                <a:cs typeface="Trebuchet MS"/>
                <a:sym typeface="Trebuchet MS"/>
              </a:defRPr>
            </a:lvl7pPr>
            <a:lvl8pPr indent="0" lvl="7" marL="3200400" marR="0" rtl="0" algn="l">
              <a:spcBef>
                <a:spcPts val="0"/>
              </a:spcBef>
              <a:buNone/>
              <a:defRPr b="0" i="0" sz="1800" u="none" cap="none" strike="noStrike">
                <a:solidFill>
                  <a:schemeClr val="dk1"/>
                </a:solidFill>
                <a:latin typeface="Trebuchet MS"/>
                <a:ea typeface="Trebuchet MS"/>
                <a:cs typeface="Trebuchet MS"/>
                <a:sym typeface="Trebuchet MS"/>
              </a:defRPr>
            </a:lvl8pPr>
            <a:lvl9pPr indent="0" lvl="8" marL="3657600" marR="0" rtl="0" algn="l">
              <a:spcBef>
                <a:spcPts val="0"/>
              </a:spcBef>
              <a:buNone/>
              <a:defRPr b="0" i="0" sz="1800" u="none" cap="none" strike="noStrike">
                <a:solidFill>
                  <a:schemeClr val="dk1"/>
                </a:solidFill>
                <a:latin typeface="Trebuchet MS"/>
                <a:ea typeface="Trebuchet MS"/>
                <a:cs typeface="Trebuchet MS"/>
                <a:sym typeface="Trebuchet MS"/>
              </a:defRPr>
            </a:lvl9pPr>
          </a:lstStyle>
          <a:p/>
        </p:txBody>
      </p:sp>
      <p:sp>
        <p:nvSpPr>
          <p:cNvPr id="109" name="Shape 109"/>
          <p:cNvSpPr txBox="1"/>
          <p:nvPr>
            <p:ph idx="11" type="ftr"/>
          </p:nvPr>
        </p:nvSpPr>
        <p:spPr>
          <a:xfrm>
            <a:off x="609599" y="6041362"/>
            <a:ext cx="4623000" cy="365100"/>
          </a:xfrm>
          <a:prstGeom prst="rect">
            <a:avLst/>
          </a:prstGeom>
          <a:noFill/>
          <a:ln>
            <a:noFill/>
          </a:ln>
        </p:spPr>
        <p:txBody>
          <a:bodyPr anchorCtr="0" anchor="ctr" bIns="91425" lIns="91425" rIns="91425" tIns="91425"/>
          <a:lstStyle>
            <a:lvl1pPr indent="0" lvl="0" marL="0" marR="0" rtl="0" algn="l">
              <a:spcBef>
                <a:spcPts val="0"/>
              </a:spcBef>
              <a:buNone/>
              <a:defRPr sz="900">
                <a:solidFill>
                  <a:srgbClr val="888888"/>
                </a:solidFill>
                <a:latin typeface="Trebuchet MS"/>
                <a:ea typeface="Trebuchet MS"/>
                <a:cs typeface="Trebuchet MS"/>
                <a:sym typeface="Trebuchet MS"/>
              </a:defRPr>
            </a:lvl1pPr>
            <a:lvl2pPr indent="0" lvl="1" marL="457200" marR="0" rtl="0" algn="l">
              <a:spcBef>
                <a:spcPts val="0"/>
              </a:spcBef>
              <a:buNone/>
              <a:defRPr b="0" i="0" sz="1800" u="none" cap="none" strike="noStrike">
                <a:solidFill>
                  <a:schemeClr val="dk1"/>
                </a:solidFill>
                <a:latin typeface="Trebuchet MS"/>
                <a:ea typeface="Trebuchet MS"/>
                <a:cs typeface="Trebuchet MS"/>
                <a:sym typeface="Trebuchet MS"/>
              </a:defRPr>
            </a:lvl2pPr>
            <a:lvl3pPr indent="0" lvl="2" marL="914400" marR="0" rtl="0" algn="l">
              <a:spcBef>
                <a:spcPts val="0"/>
              </a:spcBef>
              <a:buNone/>
              <a:defRPr b="0" i="0" sz="1800" u="none" cap="none" strike="noStrike">
                <a:solidFill>
                  <a:schemeClr val="dk1"/>
                </a:solidFill>
                <a:latin typeface="Trebuchet MS"/>
                <a:ea typeface="Trebuchet MS"/>
                <a:cs typeface="Trebuchet MS"/>
                <a:sym typeface="Trebuchet MS"/>
              </a:defRPr>
            </a:lvl3pPr>
            <a:lvl4pPr indent="0" lvl="3" marL="1371600" marR="0" rtl="0" algn="l">
              <a:spcBef>
                <a:spcPts val="0"/>
              </a:spcBef>
              <a:buNone/>
              <a:defRPr b="0" i="0" sz="1800" u="none" cap="none" strike="noStrike">
                <a:solidFill>
                  <a:schemeClr val="dk1"/>
                </a:solidFill>
                <a:latin typeface="Trebuchet MS"/>
                <a:ea typeface="Trebuchet MS"/>
                <a:cs typeface="Trebuchet MS"/>
                <a:sym typeface="Trebuchet MS"/>
              </a:defRPr>
            </a:lvl4pPr>
            <a:lvl5pPr indent="0" lvl="4" marL="1828800" marR="0" rtl="0" algn="l">
              <a:spcBef>
                <a:spcPts val="0"/>
              </a:spcBef>
              <a:buNone/>
              <a:defRPr b="0" i="0" sz="1800" u="none" cap="none" strike="noStrike">
                <a:solidFill>
                  <a:schemeClr val="dk1"/>
                </a:solidFill>
                <a:latin typeface="Trebuchet MS"/>
                <a:ea typeface="Trebuchet MS"/>
                <a:cs typeface="Trebuchet MS"/>
                <a:sym typeface="Trebuchet MS"/>
              </a:defRPr>
            </a:lvl5pPr>
            <a:lvl6pPr indent="0" lvl="5" marL="2286000" marR="0" rtl="0" algn="l">
              <a:spcBef>
                <a:spcPts val="0"/>
              </a:spcBef>
              <a:buNone/>
              <a:defRPr b="0" i="0" sz="1800" u="none" cap="none" strike="noStrike">
                <a:solidFill>
                  <a:schemeClr val="dk1"/>
                </a:solidFill>
                <a:latin typeface="Trebuchet MS"/>
                <a:ea typeface="Trebuchet MS"/>
                <a:cs typeface="Trebuchet MS"/>
                <a:sym typeface="Trebuchet MS"/>
              </a:defRPr>
            </a:lvl6pPr>
            <a:lvl7pPr indent="0" lvl="6" marL="2743200" marR="0" rtl="0" algn="l">
              <a:spcBef>
                <a:spcPts val="0"/>
              </a:spcBef>
              <a:buNone/>
              <a:defRPr b="0" i="0" sz="1800" u="none" cap="none" strike="noStrike">
                <a:solidFill>
                  <a:schemeClr val="dk1"/>
                </a:solidFill>
                <a:latin typeface="Trebuchet MS"/>
                <a:ea typeface="Trebuchet MS"/>
                <a:cs typeface="Trebuchet MS"/>
                <a:sym typeface="Trebuchet MS"/>
              </a:defRPr>
            </a:lvl7pPr>
            <a:lvl8pPr indent="0" lvl="7" marL="3200400" marR="0" rtl="0" algn="l">
              <a:spcBef>
                <a:spcPts val="0"/>
              </a:spcBef>
              <a:buNone/>
              <a:defRPr b="0" i="0" sz="1800" u="none" cap="none" strike="noStrike">
                <a:solidFill>
                  <a:schemeClr val="dk1"/>
                </a:solidFill>
                <a:latin typeface="Trebuchet MS"/>
                <a:ea typeface="Trebuchet MS"/>
                <a:cs typeface="Trebuchet MS"/>
                <a:sym typeface="Trebuchet MS"/>
              </a:defRPr>
            </a:lvl8pPr>
            <a:lvl9pPr indent="0" lvl="8" marL="3657600" marR="0" rtl="0" algn="l">
              <a:spcBef>
                <a:spcPts val="0"/>
              </a:spcBef>
              <a:buNone/>
              <a:defRPr b="0" i="0" sz="1800" u="none" cap="none" strike="noStrike">
                <a:solidFill>
                  <a:schemeClr val="dk1"/>
                </a:solidFill>
                <a:latin typeface="Trebuchet MS"/>
                <a:ea typeface="Trebuchet MS"/>
                <a:cs typeface="Trebuchet MS"/>
                <a:sym typeface="Trebuchet MS"/>
              </a:defRPr>
            </a:lvl9pPr>
          </a:lstStyle>
          <a:p/>
        </p:txBody>
      </p:sp>
      <p:sp>
        <p:nvSpPr>
          <p:cNvPr id="110" name="Shape 110"/>
          <p:cNvSpPr txBox="1"/>
          <p:nvPr>
            <p:ph idx="12" type="sldNum"/>
          </p:nvPr>
        </p:nvSpPr>
        <p:spPr>
          <a:xfrm>
            <a:off x="6444676" y="6041362"/>
            <a:ext cx="512699" cy="36510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900">
                <a:solidFill>
                  <a:schemeClr val="accent1"/>
                </a:solidFill>
                <a:latin typeface="Trebuchet MS"/>
                <a:ea typeface="Trebuchet MS"/>
                <a:cs typeface="Trebuchet MS"/>
                <a:sym typeface="Trebuchet MS"/>
              </a:rPr>
              <a:t>‹#›</a:t>
            </a:fld>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Quote Name Card">
    <p:spTree>
      <p:nvGrpSpPr>
        <p:cNvPr id="111" name="Shape 111"/>
        <p:cNvGrpSpPr/>
        <p:nvPr/>
      </p:nvGrpSpPr>
      <p:grpSpPr>
        <a:xfrm>
          <a:off x="0" y="0"/>
          <a:ext cx="0" cy="0"/>
          <a:chOff x="0" y="0"/>
          <a:chExt cx="0" cy="0"/>
        </a:xfrm>
      </p:grpSpPr>
      <p:sp>
        <p:nvSpPr>
          <p:cNvPr id="112" name="Shape 112"/>
          <p:cNvSpPr txBox="1"/>
          <p:nvPr>
            <p:ph type="title"/>
          </p:nvPr>
        </p:nvSpPr>
        <p:spPr>
          <a:xfrm>
            <a:off x="774885" y="609600"/>
            <a:ext cx="6072300" cy="3022500"/>
          </a:xfrm>
          <a:prstGeom prst="rect">
            <a:avLst/>
          </a:prstGeom>
          <a:noFill/>
          <a:ln>
            <a:noFill/>
          </a:ln>
        </p:spPr>
        <p:txBody>
          <a:bodyPr anchorCtr="0" anchor="ctr" bIns="91425" lIns="91425" rIns="91425" tIns="91425"/>
          <a:lstStyle>
            <a:lvl1pPr indent="0" lvl="0" marL="0" marR="0" rtl="0" algn="l">
              <a:spcBef>
                <a:spcPts val="0"/>
              </a:spcBef>
              <a:buClr>
                <a:schemeClr val="accent1"/>
              </a:buClr>
              <a:buFont typeface="Trebuchet MS"/>
              <a:buNone/>
              <a:defRPr b="0" i="0" sz="4400" u="none" cap="none" strike="noStrike">
                <a:solidFill>
                  <a:schemeClr val="accent1"/>
                </a:solidFill>
                <a:latin typeface="Trebuchet MS"/>
                <a:ea typeface="Trebuchet MS"/>
                <a:cs typeface="Trebuchet MS"/>
                <a:sym typeface="Trebuchet MS"/>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113" name="Shape 113"/>
          <p:cNvSpPr txBox="1"/>
          <p:nvPr>
            <p:ph idx="1" type="body"/>
          </p:nvPr>
        </p:nvSpPr>
        <p:spPr>
          <a:xfrm>
            <a:off x="609597" y="4013200"/>
            <a:ext cx="6347700" cy="514200"/>
          </a:xfrm>
          <a:prstGeom prst="rect">
            <a:avLst/>
          </a:prstGeom>
          <a:noFill/>
          <a:ln>
            <a:noFill/>
          </a:ln>
        </p:spPr>
        <p:txBody>
          <a:bodyPr anchorCtr="0" anchor="b" bIns="91425" lIns="91425" rIns="91425" tIns="91425"/>
          <a:lstStyle>
            <a:lvl1pPr indent="0" lvl="0" marL="0" marR="0" rtl="0" algn="l">
              <a:spcBef>
                <a:spcPts val="1000"/>
              </a:spcBef>
              <a:spcAft>
                <a:spcPts val="0"/>
              </a:spcAft>
              <a:buClr>
                <a:schemeClr val="accent1"/>
              </a:buClr>
              <a:buFont typeface="Noto Sans Symbols"/>
              <a:buNone/>
              <a:defRPr b="0" i="0" sz="2400" u="none" cap="none" strike="noStrike">
                <a:solidFill>
                  <a:srgbClr val="3F3F3F"/>
                </a:solidFill>
                <a:latin typeface="Trebuchet MS"/>
                <a:ea typeface="Trebuchet MS"/>
                <a:cs typeface="Trebuchet MS"/>
                <a:sym typeface="Trebuchet MS"/>
              </a:defRPr>
            </a:lvl1pPr>
            <a:lvl2pPr indent="0" lvl="1" marL="457200" marR="0" rtl="0" algn="l">
              <a:spcBef>
                <a:spcPts val="1000"/>
              </a:spcBef>
              <a:spcAft>
                <a:spcPts val="0"/>
              </a:spcAft>
              <a:buClr>
                <a:schemeClr val="accent1"/>
              </a:buClr>
              <a:buFont typeface="Noto Sans Symbols"/>
              <a:buNone/>
              <a:defRPr b="0" i="0" sz="1600" u="none" cap="none" strike="noStrike">
                <a:solidFill>
                  <a:srgbClr val="3F3F3F"/>
                </a:solidFill>
                <a:latin typeface="Trebuchet MS"/>
                <a:ea typeface="Trebuchet MS"/>
                <a:cs typeface="Trebuchet MS"/>
                <a:sym typeface="Trebuchet MS"/>
              </a:defRPr>
            </a:lvl2pPr>
            <a:lvl3pPr indent="0" lvl="2" marL="914400" marR="0" rtl="0" algn="l">
              <a:spcBef>
                <a:spcPts val="1000"/>
              </a:spcBef>
              <a:spcAft>
                <a:spcPts val="0"/>
              </a:spcAft>
              <a:buClr>
                <a:schemeClr val="accent1"/>
              </a:buClr>
              <a:buFont typeface="Noto Sans Symbols"/>
              <a:buNone/>
              <a:defRPr b="0" i="0" sz="1400" u="none" cap="none" strike="noStrike">
                <a:solidFill>
                  <a:srgbClr val="3F3F3F"/>
                </a:solidFill>
                <a:latin typeface="Trebuchet MS"/>
                <a:ea typeface="Trebuchet MS"/>
                <a:cs typeface="Trebuchet MS"/>
                <a:sym typeface="Trebuchet MS"/>
              </a:defRPr>
            </a:lvl3pPr>
            <a:lvl4pPr indent="0" lvl="3" marL="1371600" marR="0" rtl="0" algn="l">
              <a:spcBef>
                <a:spcPts val="1000"/>
              </a:spcBef>
              <a:spcAft>
                <a:spcPts val="0"/>
              </a:spcAft>
              <a:buClr>
                <a:schemeClr val="accent1"/>
              </a:buClr>
              <a:buFont typeface="Noto Sans Symbols"/>
              <a:buNone/>
              <a:defRPr b="0" i="0" sz="1200" u="none" cap="none" strike="noStrike">
                <a:solidFill>
                  <a:srgbClr val="3F3F3F"/>
                </a:solidFill>
                <a:latin typeface="Trebuchet MS"/>
                <a:ea typeface="Trebuchet MS"/>
                <a:cs typeface="Trebuchet MS"/>
                <a:sym typeface="Trebuchet MS"/>
              </a:defRPr>
            </a:lvl4pPr>
            <a:lvl5pPr indent="0" lvl="4" marL="1828800" marR="0" rtl="0" algn="l">
              <a:spcBef>
                <a:spcPts val="1000"/>
              </a:spcBef>
              <a:spcAft>
                <a:spcPts val="0"/>
              </a:spcAft>
              <a:buClr>
                <a:schemeClr val="accent1"/>
              </a:buClr>
              <a:buFont typeface="Noto Sans Symbols"/>
              <a:buNone/>
              <a:defRPr b="0" i="0" sz="1200" u="none" cap="none" strike="noStrike">
                <a:solidFill>
                  <a:srgbClr val="3F3F3F"/>
                </a:solidFill>
                <a:latin typeface="Trebuchet MS"/>
                <a:ea typeface="Trebuchet MS"/>
                <a:cs typeface="Trebuchet MS"/>
                <a:sym typeface="Trebuchet MS"/>
              </a:defRPr>
            </a:lvl5pPr>
            <a:lvl6pPr indent="-167639" lvl="5" marL="25146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6pPr>
            <a:lvl7pPr indent="-167639" lvl="6" marL="29718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7pPr>
            <a:lvl8pPr indent="-167640" lvl="7" marL="34290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8pPr>
            <a:lvl9pPr indent="-167640" lvl="8" marL="38862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9pPr>
          </a:lstStyle>
          <a:p/>
        </p:txBody>
      </p:sp>
      <p:sp>
        <p:nvSpPr>
          <p:cNvPr id="114" name="Shape 114"/>
          <p:cNvSpPr txBox="1"/>
          <p:nvPr>
            <p:ph idx="2" type="body"/>
          </p:nvPr>
        </p:nvSpPr>
        <p:spPr>
          <a:xfrm>
            <a:off x="609597" y="4527448"/>
            <a:ext cx="6347699" cy="1513800"/>
          </a:xfrm>
          <a:prstGeom prst="rect">
            <a:avLst/>
          </a:prstGeom>
          <a:noFill/>
          <a:ln>
            <a:noFill/>
          </a:ln>
        </p:spPr>
        <p:txBody>
          <a:bodyPr anchorCtr="0" anchor="t" bIns="91425" lIns="91425" rIns="91425" tIns="91425"/>
          <a:lstStyle>
            <a:lvl1pPr indent="0" lvl="0" marL="0" marR="0" rtl="0" algn="l">
              <a:spcBef>
                <a:spcPts val="1000"/>
              </a:spcBef>
              <a:spcAft>
                <a:spcPts val="0"/>
              </a:spcAft>
              <a:buClr>
                <a:schemeClr val="accent1"/>
              </a:buClr>
              <a:buFont typeface="Noto Sans Symbols"/>
              <a:buNone/>
              <a:defRPr b="0" i="0" sz="1800" u="none" cap="none" strike="noStrike">
                <a:solidFill>
                  <a:srgbClr val="7F7F7F"/>
                </a:solidFill>
                <a:latin typeface="Trebuchet MS"/>
                <a:ea typeface="Trebuchet MS"/>
                <a:cs typeface="Trebuchet MS"/>
                <a:sym typeface="Trebuchet MS"/>
              </a:defRPr>
            </a:lvl1pPr>
            <a:lvl2pPr indent="0" lvl="1" marL="457200" marR="0" rtl="0" algn="l">
              <a:spcBef>
                <a:spcPts val="1000"/>
              </a:spcBef>
              <a:spcAft>
                <a:spcPts val="0"/>
              </a:spcAft>
              <a:buClr>
                <a:schemeClr val="accent1"/>
              </a:buClr>
              <a:buFont typeface="Noto Sans Symbols"/>
              <a:buNone/>
              <a:defRPr b="0" i="0" sz="1800" u="none" cap="none" strike="noStrike">
                <a:solidFill>
                  <a:srgbClr val="888888"/>
                </a:solidFill>
                <a:latin typeface="Trebuchet MS"/>
                <a:ea typeface="Trebuchet MS"/>
                <a:cs typeface="Trebuchet MS"/>
                <a:sym typeface="Trebuchet MS"/>
              </a:defRPr>
            </a:lvl2pPr>
            <a:lvl3pPr indent="0" lvl="2" marL="914400" marR="0" rtl="0" algn="l">
              <a:spcBef>
                <a:spcPts val="1000"/>
              </a:spcBef>
              <a:spcAft>
                <a:spcPts val="0"/>
              </a:spcAft>
              <a:buClr>
                <a:schemeClr val="accent1"/>
              </a:buClr>
              <a:buFont typeface="Noto Sans Symbols"/>
              <a:buNone/>
              <a:defRPr b="0" i="0" sz="1600" u="none" cap="none" strike="noStrike">
                <a:solidFill>
                  <a:srgbClr val="888888"/>
                </a:solidFill>
                <a:latin typeface="Trebuchet MS"/>
                <a:ea typeface="Trebuchet MS"/>
                <a:cs typeface="Trebuchet MS"/>
                <a:sym typeface="Trebuchet MS"/>
              </a:defRPr>
            </a:lvl3pPr>
            <a:lvl4pPr indent="0" lvl="3" marL="1371600" marR="0" rtl="0" algn="l">
              <a:spcBef>
                <a:spcPts val="1000"/>
              </a:spcBef>
              <a:spcAft>
                <a:spcPts val="0"/>
              </a:spcAft>
              <a:buClr>
                <a:schemeClr val="accent1"/>
              </a:buClr>
              <a:buFont typeface="Noto Sans Symbols"/>
              <a:buNone/>
              <a:defRPr b="0" i="0" sz="1400" u="none" cap="none" strike="noStrike">
                <a:solidFill>
                  <a:srgbClr val="888888"/>
                </a:solidFill>
                <a:latin typeface="Trebuchet MS"/>
                <a:ea typeface="Trebuchet MS"/>
                <a:cs typeface="Trebuchet MS"/>
                <a:sym typeface="Trebuchet MS"/>
              </a:defRPr>
            </a:lvl4pPr>
            <a:lvl5pPr indent="0" lvl="4" marL="1828800" marR="0" rtl="0" algn="l">
              <a:spcBef>
                <a:spcPts val="1000"/>
              </a:spcBef>
              <a:spcAft>
                <a:spcPts val="0"/>
              </a:spcAft>
              <a:buClr>
                <a:schemeClr val="accent1"/>
              </a:buClr>
              <a:buFont typeface="Noto Sans Symbols"/>
              <a:buNone/>
              <a:defRPr b="0" i="0" sz="1400" u="none" cap="none" strike="noStrike">
                <a:solidFill>
                  <a:srgbClr val="888888"/>
                </a:solidFill>
                <a:latin typeface="Trebuchet MS"/>
                <a:ea typeface="Trebuchet MS"/>
                <a:cs typeface="Trebuchet MS"/>
                <a:sym typeface="Trebuchet MS"/>
              </a:defRPr>
            </a:lvl5pPr>
            <a:lvl6pPr indent="0" lvl="5" marL="2286000" marR="0" rtl="0" algn="l">
              <a:spcBef>
                <a:spcPts val="1000"/>
              </a:spcBef>
              <a:spcAft>
                <a:spcPts val="0"/>
              </a:spcAft>
              <a:buClr>
                <a:schemeClr val="accent1"/>
              </a:buClr>
              <a:buFont typeface="Noto Sans Symbols"/>
              <a:buNone/>
              <a:defRPr b="0" i="0" sz="1400" u="none" cap="none" strike="noStrike">
                <a:solidFill>
                  <a:srgbClr val="888888"/>
                </a:solidFill>
                <a:latin typeface="Trebuchet MS"/>
                <a:ea typeface="Trebuchet MS"/>
                <a:cs typeface="Trebuchet MS"/>
                <a:sym typeface="Trebuchet MS"/>
              </a:defRPr>
            </a:lvl6pPr>
            <a:lvl7pPr indent="0" lvl="6" marL="2743200" marR="0" rtl="0" algn="l">
              <a:spcBef>
                <a:spcPts val="1000"/>
              </a:spcBef>
              <a:spcAft>
                <a:spcPts val="0"/>
              </a:spcAft>
              <a:buClr>
                <a:schemeClr val="accent1"/>
              </a:buClr>
              <a:buFont typeface="Noto Sans Symbols"/>
              <a:buNone/>
              <a:defRPr b="0" i="0" sz="1400" u="none" cap="none" strike="noStrike">
                <a:solidFill>
                  <a:srgbClr val="888888"/>
                </a:solidFill>
                <a:latin typeface="Trebuchet MS"/>
                <a:ea typeface="Trebuchet MS"/>
                <a:cs typeface="Trebuchet MS"/>
                <a:sym typeface="Trebuchet MS"/>
              </a:defRPr>
            </a:lvl7pPr>
            <a:lvl8pPr indent="0" lvl="7" marL="3200400" marR="0" rtl="0" algn="l">
              <a:spcBef>
                <a:spcPts val="1000"/>
              </a:spcBef>
              <a:spcAft>
                <a:spcPts val="0"/>
              </a:spcAft>
              <a:buClr>
                <a:schemeClr val="accent1"/>
              </a:buClr>
              <a:buFont typeface="Noto Sans Symbols"/>
              <a:buNone/>
              <a:defRPr b="0" i="0" sz="1400" u="none" cap="none" strike="noStrike">
                <a:solidFill>
                  <a:srgbClr val="888888"/>
                </a:solidFill>
                <a:latin typeface="Trebuchet MS"/>
                <a:ea typeface="Trebuchet MS"/>
                <a:cs typeface="Trebuchet MS"/>
                <a:sym typeface="Trebuchet MS"/>
              </a:defRPr>
            </a:lvl8pPr>
            <a:lvl9pPr indent="0" lvl="8" marL="3657600" marR="0" rtl="0" algn="l">
              <a:spcBef>
                <a:spcPts val="1000"/>
              </a:spcBef>
              <a:spcAft>
                <a:spcPts val="0"/>
              </a:spcAft>
              <a:buClr>
                <a:schemeClr val="accent1"/>
              </a:buClr>
              <a:buFont typeface="Noto Sans Symbols"/>
              <a:buNone/>
              <a:defRPr b="0" i="0" sz="1400" u="none" cap="none" strike="noStrike">
                <a:solidFill>
                  <a:srgbClr val="888888"/>
                </a:solidFill>
                <a:latin typeface="Trebuchet MS"/>
                <a:ea typeface="Trebuchet MS"/>
                <a:cs typeface="Trebuchet MS"/>
                <a:sym typeface="Trebuchet MS"/>
              </a:defRPr>
            </a:lvl9pPr>
          </a:lstStyle>
          <a:p/>
        </p:txBody>
      </p:sp>
      <p:sp>
        <p:nvSpPr>
          <p:cNvPr id="115" name="Shape 115"/>
          <p:cNvSpPr txBox="1"/>
          <p:nvPr>
            <p:ph idx="10" type="dt"/>
          </p:nvPr>
        </p:nvSpPr>
        <p:spPr>
          <a:xfrm>
            <a:off x="5405257" y="6041362"/>
            <a:ext cx="684000" cy="365100"/>
          </a:xfrm>
          <a:prstGeom prst="rect">
            <a:avLst/>
          </a:prstGeom>
          <a:noFill/>
          <a:ln>
            <a:noFill/>
          </a:ln>
        </p:spPr>
        <p:txBody>
          <a:bodyPr anchorCtr="0" anchor="ctr" bIns="91425" lIns="91425" rIns="91425" tIns="91425"/>
          <a:lstStyle>
            <a:lvl1pPr indent="0" lvl="0" marL="0" marR="0" rtl="0" algn="r">
              <a:spcBef>
                <a:spcPts val="0"/>
              </a:spcBef>
              <a:buNone/>
              <a:defRPr sz="900">
                <a:solidFill>
                  <a:srgbClr val="888888"/>
                </a:solidFill>
                <a:latin typeface="Trebuchet MS"/>
                <a:ea typeface="Trebuchet MS"/>
                <a:cs typeface="Trebuchet MS"/>
                <a:sym typeface="Trebuchet MS"/>
              </a:defRPr>
            </a:lvl1pPr>
            <a:lvl2pPr indent="0" lvl="1" marL="457200" marR="0" rtl="0" algn="l">
              <a:spcBef>
                <a:spcPts val="0"/>
              </a:spcBef>
              <a:buNone/>
              <a:defRPr b="0" i="0" sz="1800" u="none" cap="none" strike="noStrike">
                <a:solidFill>
                  <a:schemeClr val="dk1"/>
                </a:solidFill>
                <a:latin typeface="Trebuchet MS"/>
                <a:ea typeface="Trebuchet MS"/>
                <a:cs typeface="Trebuchet MS"/>
                <a:sym typeface="Trebuchet MS"/>
              </a:defRPr>
            </a:lvl2pPr>
            <a:lvl3pPr indent="0" lvl="2" marL="914400" marR="0" rtl="0" algn="l">
              <a:spcBef>
                <a:spcPts val="0"/>
              </a:spcBef>
              <a:buNone/>
              <a:defRPr b="0" i="0" sz="1800" u="none" cap="none" strike="noStrike">
                <a:solidFill>
                  <a:schemeClr val="dk1"/>
                </a:solidFill>
                <a:latin typeface="Trebuchet MS"/>
                <a:ea typeface="Trebuchet MS"/>
                <a:cs typeface="Trebuchet MS"/>
                <a:sym typeface="Trebuchet MS"/>
              </a:defRPr>
            </a:lvl3pPr>
            <a:lvl4pPr indent="0" lvl="3" marL="1371600" marR="0" rtl="0" algn="l">
              <a:spcBef>
                <a:spcPts val="0"/>
              </a:spcBef>
              <a:buNone/>
              <a:defRPr b="0" i="0" sz="1800" u="none" cap="none" strike="noStrike">
                <a:solidFill>
                  <a:schemeClr val="dk1"/>
                </a:solidFill>
                <a:latin typeface="Trebuchet MS"/>
                <a:ea typeface="Trebuchet MS"/>
                <a:cs typeface="Trebuchet MS"/>
                <a:sym typeface="Trebuchet MS"/>
              </a:defRPr>
            </a:lvl4pPr>
            <a:lvl5pPr indent="0" lvl="4" marL="1828800" marR="0" rtl="0" algn="l">
              <a:spcBef>
                <a:spcPts val="0"/>
              </a:spcBef>
              <a:buNone/>
              <a:defRPr b="0" i="0" sz="1800" u="none" cap="none" strike="noStrike">
                <a:solidFill>
                  <a:schemeClr val="dk1"/>
                </a:solidFill>
                <a:latin typeface="Trebuchet MS"/>
                <a:ea typeface="Trebuchet MS"/>
                <a:cs typeface="Trebuchet MS"/>
                <a:sym typeface="Trebuchet MS"/>
              </a:defRPr>
            </a:lvl5pPr>
            <a:lvl6pPr indent="0" lvl="5" marL="2286000" marR="0" rtl="0" algn="l">
              <a:spcBef>
                <a:spcPts val="0"/>
              </a:spcBef>
              <a:buNone/>
              <a:defRPr b="0" i="0" sz="1800" u="none" cap="none" strike="noStrike">
                <a:solidFill>
                  <a:schemeClr val="dk1"/>
                </a:solidFill>
                <a:latin typeface="Trebuchet MS"/>
                <a:ea typeface="Trebuchet MS"/>
                <a:cs typeface="Trebuchet MS"/>
                <a:sym typeface="Trebuchet MS"/>
              </a:defRPr>
            </a:lvl6pPr>
            <a:lvl7pPr indent="0" lvl="6" marL="2743200" marR="0" rtl="0" algn="l">
              <a:spcBef>
                <a:spcPts val="0"/>
              </a:spcBef>
              <a:buNone/>
              <a:defRPr b="0" i="0" sz="1800" u="none" cap="none" strike="noStrike">
                <a:solidFill>
                  <a:schemeClr val="dk1"/>
                </a:solidFill>
                <a:latin typeface="Trebuchet MS"/>
                <a:ea typeface="Trebuchet MS"/>
                <a:cs typeface="Trebuchet MS"/>
                <a:sym typeface="Trebuchet MS"/>
              </a:defRPr>
            </a:lvl7pPr>
            <a:lvl8pPr indent="0" lvl="7" marL="3200400" marR="0" rtl="0" algn="l">
              <a:spcBef>
                <a:spcPts val="0"/>
              </a:spcBef>
              <a:buNone/>
              <a:defRPr b="0" i="0" sz="1800" u="none" cap="none" strike="noStrike">
                <a:solidFill>
                  <a:schemeClr val="dk1"/>
                </a:solidFill>
                <a:latin typeface="Trebuchet MS"/>
                <a:ea typeface="Trebuchet MS"/>
                <a:cs typeface="Trebuchet MS"/>
                <a:sym typeface="Trebuchet MS"/>
              </a:defRPr>
            </a:lvl8pPr>
            <a:lvl9pPr indent="0" lvl="8" marL="3657600" marR="0" rtl="0" algn="l">
              <a:spcBef>
                <a:spcPts val="0"/>
              </a:spcBef>
              <a:buNone/>
              <a:defRPr b="0" i="0" sz="1800" u="none" cap="none" strike="noStrike">
                <a:solidFill>
                  <a:schemeClr val="dk1"/>
                </a:solidFill>
                <a:latin typeface="Trebuchet MS"/>
                <a:ea typeface="Trebuchet MS"/>
                <a:cs typeface="Trebuchet MS"/>
                <a:sym typeface="Trebuchet MS"/>
              </a:defRPr>
            </a:lvl9pPr>
          </a:lstStyle>
          <a:p/>
        </p:txBody>
      </p:sp>
      <p:sp>
        <p:nvSpPr>
          <p:cNvPr id="116" name="Shape 116"/>
          <p:cNvSpPr txBox="1"/>
          <p:nvPr>
            <p:ph idx="11" type="ftr"/>
          </p:nvPr>
        </p:nvSpPr>
        <p:spPr>
          <a:xfrm>
            <a:off x="609599" y="6041362"/>
            <a:ext cx="4623000" cy="365100"/>
          </a:xfrm>
          <a:prstGeom prst="rect">
            <a:avLst/>
          </a:prstGeom>
          <a:noFill/>
          <a:ln>
            <a:noFill/>
          </a:ln>
        </p:spPr>
        <p:txBody>
          <a:bodyPr anchorCtr="0" anchor="ctr" bIns="91425" lIns="91425" rIns="91425" tIns="91425"/>
          <a:lstStyle>
            <a:lvl1pPr indent="0" lvl="0" marL="0" marR="0" rtl="0" algn="l">
              <a:spcBef>
                <a:spcPts val="0"/>
              </a:spcBef>
              <a:buNone/>
              <a:defRPr sz="900">
                <a:solidFill>
                  <a:srgbClr val="888888"/>
                </a:solidFill>
                <a:latin typeface="Trebuchet MS"/>
                <a:ea typeface="Trebuchet MS"/>
                <a:cs typeface="Trebuchet MS"/>
                <a:sym typeface="Trebuchet MS"/>
              </a:defRPr>
            </a:lvl1pPr>
            <a:lvl2pPr indent="0" lvl="1" marL="457200" marR="0" rtl="0" algn="l">
              <a:spcBef>
                <a:spcPts val="0"/>
              </a:spcBef>
              <a:buNone/>
              <a:defRPr b="0" i="0" sz="1800" u="none" cap="none" strike="noStrike">
                <a:solidFill>
                  <a:schemeClr val="dk1"/>
                </a:solidFill>
                <a:latin typeface="Trebuchet MS"/>
                <a:ea typeface="Trebuchet MS"/>
                <a:cs typeface="Trebuchet MS"/>
                <a:sym typeface="Trebuchet MS"/>
              </a:defRPr>
            </a:lvl2pPr>
            <a:lvl3pPr indent="0" lvl="2" marL="914400" marR="0" rtl="0" algn="l">
              <a:spcBef>
                <a:spcPts val="0"/>
              </a:spcBef>
              <a:buNone/>
              <a:defRPr b="0" i="0" sz="1800" u="none" cap="none" strike="noStrike">
                <a:solidFill>
                  <a:schemeClr val="dk1"/>
                </a:solidFill>
                <a:latin typeface="Trebuchet MS"/>
                <a:ea typeface="Trebuchet MS"/>
                <a:cs typeface="Trebuchet MS"/>
                <a:sym typeface="Trebuchet MS"/>
              </a:defRPr>
            </a:lvl3pPr>
            <a:lvl4pPr indent="0" lvl="3" marL="1371600" marR="0" rtl="0" algn="l">
              <a:spcBef>
                <a:spcPts val="0"/>
              </a:spcBef>
              <a:buNone/>
              <a:defRPr b="0" i="0" sz="1800" u="none" cap="none" strike="noStrike">
                <a:solidFill>
                  <a:schemeClr val="dk1"/>
                </a:solidFill>
                <a:latin typeface="Trebuchet MS"/>
                <a:ea typeface="Trebuchet MS"/>
                <a:cs typeface="Trebuchet MS"/>
                <a:sym typeface="Trebuchet MS"/>
              </a:defRPr>
            </a:lvl4pPr>
            <a:lvl5pPr indent="0" lvl="4" marL="1828800" marR="0" rtl="0" algn="l">
              <a:spcBef>
                <a:spcPts val="0"/>
              </a:spcBef>
              <a:buNone/>
              <a:defRPr b="0" i="0" sz="1800" u="none" cap="none" strike="noStrike">
                <a:solidFill>
                  <a:schemeClr val="dk1"/>
                </a:solidFill>
                <a:latin typeface="Trebuchet MS"/>
                <a:ea typeface="Trebuchet MS"/>
                <a:cs typeface="Trebuchet MS"/>
                <a:sym typeface="Trebuchet MS"/>
              </a:defRPr>
            </a:lvl5pPr>
            <a:lvl6pPr indent="0" lvl="5" marL="2286000" marR="0" rtl="0" algn="l">
              <a:spcBef>
                <a:spcPts val="0"/>
              </a:spcBef>
              <a:buNone/>
              <a:defRPr b="0" i="0" sz="1800" u="none" cap="none" strike="noStrike">
                <a:solidFill>
                  <a:schemeClr val="dk1"/>
                </a:solidFill>
                <a:latin typeface="Trebuchet MS"/>
                <a:ea typeface="Trebuchet MS"/>
                <a:cs typeface="Trebuchet MS"/>
                <a:sym typeface="Trebuchet MS"/>
              </a:defRPr>
            </a:lvl6pPr>
            <a:lvl7pPr indent="0" lvl="6" marL="2743200" marR="0" rtl="0" algn="l">
              <a:spcBef>
                <a:spcPts val="0"/>
              </a:spcBef>
              <a:buNone/>
              <a:defRPr b="0" i="0" sz="1800" u="none" cap="none" strike="noStrike">
                <a:solidFill>
                  <a:schemeClr val="dk1"/>
                </a:solidFill>
                <a:latin typeface="Trebuchet MS"/>
                <a:ea typeface="Trebuchet MS"/>
                <a:cs typeface="Trebuchet MS"/>
                <a:sym typeface="Trebuchet MS"/>
              </a:defRPr>
            </a:lvl7pPr>
            <a:lvl8pPr indent="0" lvl="7" marL="3200400" marR="0" rtl="0" algn="l">
              <a:spcBef>
                <a:spcPts val="0"/>
              </a:spcBef>
              <a:buNone/>
              <a:defRPr b="0" i="0" sz="1800" u="none" cap="none" strike="noStrike">
                <a:solidFill>
                  <a:schemeClr val="dk1"/>
                </a:solidFill>
                <a:latin typeface="Trebuchet MS"/>
                <a:ea typeface="Trebuchet MS"/>
                <a:cs typeface="Trebuchet MS"/>
                <a:sym typeface="Trebuchet MS"/>
              </a:defRPr>
            </a:lvl8pPr>
            <a:lvl9pPr indent="0" lvl="8" marL="3657600" marR="0" rtl="0" algn="l">
              <a:spcBef>
                <a:spcPts val="0"/>
              </a:spcBef>
              <a:buNone/>
              <a:defRPr b="0" i="0" sz="1800" u="none" cap="none" strike="noStrike">
                <a:solidFill>
                  <a:schemeClr val="dk1"/>
                </a:solidFill>
                <a:latin typeface="Trebuchet MS"/>
                <a:ea typeface="Trebuchet MS"/>
                <a:cs typeface="Trebuchet MS"/>
                <a:sym typeface="Trebuchet MS"/>
              </a:defRPr>
            </a:lvl9pPr>
          </a:lstStyle>
          <a:p/>
        </p:txBody>
      </p:sp>
      <p:sp>
        <p:nvSpPr>
          <p:cNvPr id="117" name="Shape 117"/>
          <p:cNvSpPr txBox="1"/>
          <p:nvPr>
            <p:ph idx="12" type="sldNum"/>
          </p:nvPr>
        </p:nvSpPr>
        <p:spPr>
          <a:xfrm>
            <a:off x="6444676" y="6041362"/>
            <a:ext cx="512699" cy="36510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900">
                <a:solidFill>
                  <a:schemeClr val="accent1"/>
                </a:solidFill>
                <a:latin typeface="Trebuchet MS"/>
                <a:ea typeface="Trebuchet MS"/>
                <a:cs typeface="Trebuchet MS"/>
                <a:sym typeface="Trebuchet MS"/>
              </a:rPr>
              <a:t>‹#›</a:t>
            </a:fld>
          </a:p>
        </p:txBody>
      </p:sp>
      <p:sp>
        <p:nvSpPr>
          <p:cNvPr id="118" name="Shape 118"/>
          <p:cNvSpPr txBox="1"/>
          <p:nvPr/>
        </p:nvSpPr>
        <p:spPr>
          <a:xfrm>
            <a:off x="482710" y="790377"/>
            <a:ext cx="457200" cy="584699"/>
          </a:xfrm>
          <a:prstGeom prst="rect">
            <a:avLst/>
          </a:prstGeom>
          <a:noFill/>
          <a:ln>
            <a:noFill/>
          </a:ln>
        </p:spPr>
        <p:txBody>
          <a:bodyPr anchorCtr="0" anchor="ctr" bIns="45700" lIns="91425" rIns="91425" tIns="45700">
            <a:noAutofit/>
          </a:bodyPr>
          <a:lstStyle/>
          <a:p>
            <a:pPr indent="0" lvl="0" marL="0" marR="0" rtl="0" algn="l">
              <a:spcBef>
                <a:spcPts val="0"/>
              </a:spcBef>
              <a:buSzPct val="25000"/>
              <a:buNone/>
            </a:pPr>
            <a:r>
              <a:rPr lang="en-US" sz="8000">
                <a:solidFill>
                  <a:srgbClr val="9EDFF5"/>
                </a:solidFill>
                <a:latin typeface="Arial"/>
                <a:ea typeface="Arial"/>
                <a:cs typeface="Arial"/>
                <a:sym typeface="Arial"/>
              </a:rPr>
              <a:t>“</a:t>
            </a:r>
          </a:p>
        </p:txBody>
      </p:sp>
      <p:sp>
        <p:nvSpPr>
          <p:cNvPr id="119" name="Shape 119"/>
          <p:cNvSpPr txBox="1"/>
          <p:nvPr/>
        </p:nvSpPr>
        <p:spPr>
          <a:xfrm>
            <a:off x="6747699" y="2886556"/>
            <a:ext cx="457200" cy="584699"/>
          </a:xfrm>
          <a:prstGeom prst="rect">
            <a:avLst/>
          </a:prstGeom>
          <a:noFill/>
          <a:ln>
            <a:noFill/>
          </a:ln>
        </p:spPr>
        <p:txBody>
          <a:bodyPr anchorCtr="0" anchor="ctr" bIns="45700" lIns="91425" rIns="91425" tIns="45700">
            <a:noAutofit/>
          </a:bodyPr>
          <a:lstStyle/>
          <a:p>
            <a:pPr indent="0" lvl="0" marL="0" marR="0" rtl="0" algn="l">
              <a:spcBef>
                <a:spcPts val="0"/>
              </a:spcBef>
              <a:buSzPct val="25000"/>
              <a:buNone/>
            </a:pPr>
            <a:r>
              <a:rPr lang="en-US" sz="8000">
                <a:solidFill>
                  <a:srgbClr val="9EDFF5"/>
                </a:solidFill>
                <a:latin typeface="Arial"/>
                <a:ea typeface="Arial"/>
                <a:cs typeface="Arial"/>
                <a:sym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rue or False">
    <p:spTree>
      <p:nvGrpSpPr>
        <p:cNvPr id="120" name="Shape 120"/>
        <p:cNvGrpSpPr/>
        <p:nvPr/>
      </p:nvGrpSpPr>
      <p:grpSpPr>
        <a:xfrm>
          <a:off x="0" y="0"/>
          <a:ext cx="0" cy="0"/>
          <a:chOff x="0" y="0"/>
          <a:chExt cx="0" cy="0"/>
        </a:xfrm>
      </p:grpSpPr>
      <p:sp>
        <p:nvSpPr>
          <p:cNvPr id="121" name="Shape 121"/>
          <p:cNvSpPr txBox="1"/>
          <p:nvPr>
            <p:ph type="title"/>
          </p:nvPr>
        </p:nvSpPr>
        <p:spPr>
          <a:xfrm>
            <a:off x="615847" y="609600"/>
            <a:ext cx="6341399" cy="3022500"/>
          </a:xfrm>
          <a:prstGeom prst="rect">
            <a:avLst/>
          </a:prstGeom>
          <a:noFill/>
          <a:ln>
            <a:noFill/>
          </a:ln>
        </p:spPr>
        <p:txBody>
          <a:bodyPr anchorCtr="0" anchor="ctr" bIns="91425" lIns="91425" rIns="91425" tIns="91425"/>
          <a:lstStyle>
            <a:lvl1pPr indent="0" lvl="0" marL="0" marR="0" rtl="0" algn="l">
              <a:spcBef>
                <a:spcPts val="0"/>
              </a:spcBef>
              <a:buClr>
                <a:schemeClr val="accent1"/>
              </a:buClr>
              <a:buFont typeface="Trebuchet MS"/>
              <a:buNone/>
              <a:defRPr b="0" i="0" sz="4400" u="none" cap="none" strike="noStrike">
                <a:solidFill>
                  <a:schemeClr val="accent1"/>
                </a:solidFill>
                <a:latin typeface="Trebuchet MS"/>
                <a:ea typeface="Trebuchet MS"/>
                <a:cs typeface="Trebuchet MS"/>
                <a:sym typeface="Trebuchet MS"/>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122" name="Shape 122"/>
          <p:cNvSpPr txBox="1"/>
          <p:nvPr>
            <p:ph idx="1" type="body"/>
          </p:nvPr>
        </p:nvSpPr>
        <p:spPr>
          <a:xfrm>
            <a:off x="609597" y="4013200"/>
            <a:ext cx="6347700" cy="514200"/>
          </a:xfrm>
          <a:prstGeom prst="rect">
            <a:avLst/>
          </a:prstGeom>
          <a:noFill/>
          <a:ln>
            <a:noFill/>
          </a:ln>
        </p:spPr>
        <p:txBody>
          <a:bodyPr anchorCtr="0" anchor="b" bIns="91425" lIns="91425" rIns="91425" tIns="91425"/>
          <a:lstStyle>
            <a:lvl1pPr indent="0" lvl="0" marL="0" marR="0" rtl="0" algn="l">
              <a:spcBef>
                <a:spcPts val="1000"/>
              </a:spcBef>
              <a:spcAft>
                <a:spcPts val="0"/>
              </a:spcAft>
              <a:buClr>
                <a:schemeClr val="accent1"/>
              </a:buClr>
              <a:buFont typeface="Noto Sans Symbols"/>
              <a:buNone/>
              <a:defRPr b="0" i="0" sz="2400" u="none" cap="none" strike="noStrike">
                <a:solidFill>
                  <a:schemeClr val="accent1"/>
                </a:solidFill>
                <a:latin typeface="Trebuchet MS"/>
                <a:ea typeface="Trebuchet MS"/>
                <a:cs typeface="Trebuchet MS"/>
                <a:sym typeface="Trebuchet MS"/>
              </a:defRPr>
            </a:lvl1pPr>
            <a:lvl2pPr indent="0" lvl="1" marL="457200" marR="0" rtl="0" algn="l">
              <a:spcBef>
                <a:spcPts val="1000"/>
              </a:spcBef>
              <a:spcAft>
                <a:spcPts val="0"/>
              </a:spcAft>
              <a:buClr>
                <a:schemeClr val="accent1"/>
              </a:buClr>
              <a:buFont typeface="Noto Sans Symbols"/>
              <a:buNone/>
              <a:defRPr b="0" i="0" sz="1600" u="none" cap="none" strike="noStrike">
                <a:solidFill>
                  <a:srgbClr val="3F3F3F"/>
                </a:solidFill>
                <a:latin typeface="Trebuchet MS"/>
                <a:ea typeface="Trebuchet MS"/>
                <a:cs typeface="Trebuchet MS"/>
                <a:sym typeface="Trebuchet MS"/>
              </a:defRPr>
            </a:lvl2pPr>
            <a:lvl3pPr indent="0" lvl="2" marL="914400" marR="0" rtl="0" algn="l">
              <a:spcBef>
                <a:spcPts val="1000"/>
              </a:spcBef>
              <a:spcAft>
                <a:spcPts val="0"/>
              </a:spcAft>
              <a:buClr>
                <a:schemeClr val="accent1"/>
              </a:buClr>
              <a:buFont typeface="Noto Sans Symbols"/>
              <a:buNone/>
              <a:defRPr b="0" i="0" sz="1400" u="none" cap="none" strike="noStrike">
                <a:solidFill>
                  <a:srgbClr val="3F3F3F"/>
                </a:solidFill>
                <a:latin typeface="Trebuchet MS"/>
                <a:ea typeface="Trebuchet MS"/>
                <a:cs typeface="Trebuchet MS"/>
                <a:sym typeface="Trebuchet MS"/>
              </a:defRPr>
            </a:lvl3pPr>
            <a:lvl4pPr indent="0" lvl="3" marL="1371600" marR="0" rtl="0" algn="l">
              <a:spcBef>
                <a:spcPts val="1000"/>
              </a:spcBef>
              <a:spcAft>
                <a:spcPts val="0"/>
              </a:spcAft>
              <a:buClr>
                <a:schemeClr val="accent1"/>
              </a:buClr>
              <a:buFont typeface="Noto Sans Symbols"/>
              <a:buNone/>
              <a:defRPr b="0" i="0" sz="1200" u="none" cap="none" strike="noStrike">
                <a:solidFill>
                  <a:srgbClr val="3F3F3F"/>
                </a:solidFill>
                <a:latin typeface="Trebuchet MS"/>
                <a:ea typeface="Trebuchet MS"/>
                <a:cs typeface="Trebuchet MS"/>
                <a:sym typeface="Trebuchet MS"/>
              </a:defRPr>
            </a:lvl4pPr>
            <a:lvl5pPr indent="0" lvl="4" marL="1828800" marR="0" rtl="0" algn="l">
              <a:spcBef>
                <a:spcPts val="1000"/>
              </a:spcBef>
              <a:spcAft>
                <a:spcPts val="0"/>
              </a:spcAft>
              <a:buClr>
                <a:schemeClr val="accent1"/>
              </a:buClr>
              <a:buFont typeface="Noto Sans Symbols"/>
              <a:buNone/>
              <a:defRPr b="0" i="0" sz="1200" u="none" cap="none" strike="noStrike">
                <a:solidFill>
                  <a:srgbClr val="3F3F3F"/>
                </a:solidFill>
                <a:latin typeface="Trebuchet MS"/>
                <a:ea typeface="Trebuchet MS"/>
                <a:cs typeface="Trebuchet MS"/>
                <a:sym typeface="Trebuchet MS"/>
              </a:defRPr>
            </a:lvl5pPr>
            <a:lvl6pPr indent="-167639" lvl="5" marL="25146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6pPr>
            <a:lvl7pPr indent="-167639" lvl="6" marL="29718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7pPr>
            <a:lvl8pPr indent="-167640" lvl="7" marL="34290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8pPr>
            <a:lvl9pPr indent="-167640" lvl="8" marL="38862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9pPr>
          </a:lstStyle>
          <a:p/>
        </p:txBody>
      </p:sp>
      <p:sp>
        <p:nvSpPr>
          <p:cNvPr id="123" name="Shape 123"/>
          <p:cNvSpPr txBox="1"/>
          <p:nvPr>
            <p:ph idx="2" type="body"/>
          </p:nvPr>
        </p:nvSpPr>
        <p:spPr>
          <a:xfrm>
            <a:off x="609597" y="4527448"/>
            <a:ext cx="6347699" cy="1513800"/>
          </a:xfrm>
          <a:prstGeom prst="rect">
            <a:avLst/>
          </a:prstGeom>
          <a:noFill/>
          <a:ln>
            <a:noFill/>
          </a:ln>
        </p:spPr>
        <p:txBody>
          <a:bodyPr anchorCtr="0" anchor="t" bIns="91425" lIns="91425" rIns="91425" tIns="91425"/>
          <a:lstStyle>
            <a:lvl1pPr indent="0" lvl="0" marL="0" marR="0" rtl="0" algn="l">
              <a:spcBef>
                <a:spcPts val="1000"/>
              </a:spcBef>
              <a:spcAft>
                <a:spcPts val="0"/>
              </a:spcAft>
              <a:buClr>
                <a:schemeClr val="accent1"/>
              </a:buClr>
              <a:buFont typeface="Noto Sans Symbols"/>
              <a:buNone/>
              <a:defRPr b="0" i="0" sz="1800" u="none" cap="none" strike="noStrike">
                <a:solidFill>
                  <a:srgbClr val="7F7F7F"/>
                </a:solidFill>
                <a:latin typeface="Trebuchet MS"/>
                <a:ea typeface="Trebuchet MS"/>
                <a:cs typeface="Trebuchet MS"/>
                <a:sym typeface="Trebuchet MS"/>
              </a:defRPr>
            </a:lvl1pPr>
            <a:lvl2pPr indent="0" lvl="1" marL="457200" marR="0" rtl="0" algn="l">
              <a:spcBef>
                <a:spcPts val="1000"/>
              </a:spcBef>
              <a:spcAft>
                <a:spcPts val="0"/>
              </a:spcAft>
              <a:buClr>
                <a:schemeClr val="accent1"/>
              </a:buClr>
              <a:buFont typeface="Noto Sans Symbols"/>
              <a:buNone/>
              <a:defRPr b="0" i="0" sz="1800" u="none" cap="none" strike="noStrike">
                <a:solidFill>
                  <a:srgbClr val="888888"/>
                </a:solidFill>
                <a:latin typeface="Trebuchet MS"/>
                <a:ea typeface="Trebuchet MS"/>
                <a:cs typeface="Trebuchet MS"/>
                <a:sym typeface="Trebuchet MS"/>
              </a:defRPr>
            </a:lvl2pPr>
            <a:lvl3pPr indent="0" lvl="2" marL="914400" marR="0" rtl="0" algn="l">
              <a:spcBef>
                <a:spcPts val="1000"/>
              </a:spcBef>
              <a:spcAft>
                <a:spcPts val="0"/>
              </a:spcAft>
              <a:buClr>
                <a:schemeClr val="accent1"/>
              </a:buClr>
              <a:buFont typeface="Noto Sans Symbols"/>
              <a:buNone/>
              <a:defRPr b="0" i="0" sz="1600" u="none" cap="none" strike="noStrike">
                <a:solidFill>
                  <a:srgbClr val="888888"/>
                </a:solidFill>
                <a:latin typeface="Trebuchet MS"/>
                <a:ea typeface="Trebuchet MS"/>
                <a:cs typeface="Trebuchet MS"/>
                <a:sym typeface="Trebuchet MS"/>
              </a:defRPr>
            </a:lvl3pPr>
            <a:lvl4pPr indent="0" lvl="3" marL="1371600" marR="0" rtl="0" algn="l">
              <a:spcBef>
                <a:spcPts val="1000"/>
              </a:spcBef>
              <a:spcAft>
                <a:spcPts val="0"/>
              </a:spcAft>
              <a:buClr>
                <a:schemeClr val="accent1"/>
              </a:buClr>
              <a:buFont typeface="Noto Sans Symbols"/>
              <a:buNone/>
              <a:defRPr b="0" i="0" sz="1400" u="none" cap="none" strike="noStrike">
                <a:solidFill>
                  <a:srgbClr val="888888"/>
                </a:solidFill>
                <a:latin typeface="Trebuchet MS"/>
                <a:ea typeface="Trebuchet MS"/>
                <a:cs typeface="Trebuchet MS"/>
                <a:sym typeface="Trebuchet MS"/>
              </a:defRPr>
            </a:lvl4pPr>
            <a:lvl5pPr indent="0" lvl="4" marL="1828800" marR="0" rtl="0" algn="l">
              <a:spcBef>
                <a:spcPts val="1000"/>
              </a:spcBef>
              <a:spcAft>
                <a:spcPts val="0"/>
              </a:spcAft>
              <a:buClr>
                <a:schemeClr val="accent1"/>
              </a:buClr>
              <a:buFont typeface="Noto Sans Symbols"/>
              <a:buNone/>
              <a:defRPr b="0" i="0" sz="1400" u="none" cap="none" strike="noStrike">
                <a:solidFill>
                  <a:srgbClr val="888888"/>
                </a:solidFill>
                <a:latin typeface="Trebuchet MS"/>
                <a:ea typeface="Trebuchet MS"/>
                <a:cs typeface="Trebuchet MS"/>
                <a:sym typeface="Trebuchet MS"/>
              </a:defRPr>
            </a:lvl5pPr>
            <a:lvl6pPr indent="0" lvl="5" marL="2286000" marR="0" rtl="0" algn="l">
              <a:spcBef>
                <a:spcPts val="1000"/>
              </a:spcBef>
              <a:spcAft>
                <a:spcPts val="0"/>
              </a:spcAft>
              <a:buClr>
                <a:schemeClr val="accent1"/>
              </a:buClr>
              <a:buFont typeface="Noto Sans Symbols"/>
              <a:buNone/>
              <a:defRPr b="0" i="0" sz="1400" u="none" cap="none" strike="noStrike">
                <a:solidFill>
                  <a:srgbClr val="888888"/>
                </a:solidFill>
                <a:latin typeface="Trebuchet MS"/>
                <a:ea typeface="Trebuchet MS"/>
                <a:cs typeface="Trebuchet MS"/>
                <a:sym typeface="Trebuchet MS"/>
              </a:defRPr>
            </a:lvl6pPr>
            <a:lvl7pPr indent="0" lvl="6" marL="2743200" marR="0" rtl="0" algn="l">
              <a:spcBef>
                <a:spcPts val="1000"/>
              </a:spcBef>
              <a:spcAft>
                <a:spcPts val="0"/>
              </a:spcAft>
              <a:buClr>
                <a:schemeClr val="accent1"/>
              </a:buClr>
              <a:buFont typeface="Noto Sans Symbols"/>
              <a:buNone/>
              <a:defRPr b="0" i="0" sz="1400" u="none" cap="none" strike="noStrike">
                <a:solidFill>
                  <a:srgbClr val="888888"/>
                </a:solidFill>
                <a:latin typeface="Trebuchet MS"/>
                <a:ea typeface="Trebuchet MS"/>
                <a:cs typeface="Trebuchet MS"/>
                <a:sym typeface="Trebuchet MS"/>
              </a:defRPr>
            </a:lvl7pPr>
            <a:lvl8pPr indent="0" lvl="7" marL="3200400" marR="0" rtl="0" algn="l">
              <a:spcBef>
                <a:spcPts val="1000"/>
              </a:spcBef>
              <a:spcAft>
                <a:spcPts val="0"/>
              </a:spcAft>
              <a:buClr>
                <a:schemeClr val="accent1"/>
              </a:buClr>
              <a:buFont typeface="Noto Sans Symbols"/>
              <a:buNone/>
              <a:defRPr b="0" i="0" sz="1400" u="none" cap="none" strike="noStrike">
                <a:solidFill>
                  <a:srgbClr val="888888"/>
                </a:solidFill>
                <a:latin typeface="Trebuchet MS"/>
                <a:ea typeface="Trebuchet MS"/>
                <a:cs typeface="Trebuchet MS"/>
                <a:sym typeface="Trebuchet MS"/>
              </a:defRPr>
            </a:lvl8pPr>
            <a:lvl9pPr indent="0" lvl="8" marL="3657600" marR="0" rtl="0" algn="l">
              <a:spcBef>
                <a:spcPts val="1000"/>
              </a:spcBef>
              <a:spcAft>
                <a:spcPts val="0"/>
              </a:spcAft>
              <a:buClr>
                <a:schemeClr val="accent1"/>
              </a:buClr>
              <a:buFont typeface="Noto Sans Symbols"/>
              <a:buNone/>
              <a:defRPr b="0" i="0" sz="1400" u="none" cap="none" strike="noStrike">
                <a:solidFill>
                  <a:srgbClr val="888888"/>
                </a:solidFill>
                <a:latin typeface="Trebuchet MS"/>
                <a:ea typeface="Trebuchet MS"/>
                <a:cs typeface="Trebuchet MS"/>
                <a:sym typeface="Trebuchet MS"/>
              </a:defRPr>
            </a:lvl9pPr>
          </a:lstStyle>
          <a:p/>
        </p:txBody>
      </p:sp>
      <p:sp>
        <p:nvSpPr>
          <p:cNvPr id="124" name="Shape 124"/>
          <p:cNvSpPr txBox="1"/>
          <p:nvPr>
            <p:ph idx="10" type="dt"/>
          </p:nvPr>
        </p:nvSpPr>
        <p:spPr>
          <a:xfrm>
            <a:off x="5405257" y="6041362"/>
            <a:ext cx="684000" cy="365100"/>
          </a:xfrm>
          <a:prstGeom prst="rect">
            <a:avLst/>
          </a:prstGeom>
          <a:noFill/>
          <a:ln>
            <a:noFill/>
          </a:ln>
        </p:spPr>
        <p:txBody>
          <a:bodyPr anchorCtr="0" anchor="ctr" bIns="91425" lIns="91425" rIns="91425" tIns="91425"/>
          <a:lstStyle>
            <a:lvl1pPr indent="0" lvl="0" marL="0" marR="0" rtl="0" algn="r">
              <a:spcBef>
                <a:spcPts val="0"/>
              </a:spcBef>
              <a:buNone/>
              <a:defRPr sz="900">
                <a:solidFill>
                  <a:srgbClr val="888888"/>
                </a:solidFill>
                <a:latin typeface="Trebuchet MS"/>
                <a:ea typeface="Trebuchet MS"/>
                <a:cs typeface="Trebuchet MS"/>
                <a:sym typeface="Trebuchet MS"/>
              </a:defRPr>
            </a:lvl1pPr>
            <a:lvl2pPr indent="0" lvl="1" marL="457200" marR="0" rtl="0" algn="l">
              <a:spcBef>
                <a:spcPts val="0"/>
              </a:spcBef>
              <a:buNone/>
              <a:defRPr b="0" i="0" sz="1800" u="none" cap="none" strike="noStrike">
                <a:solidFill>
                  <a:schemeClr val="dk1"/>
                </a:solidFill>
                <a:latin typeface="Trebuchet MS"/>
                <a:ea typeface="Trebuchet MS"/>
                <a:cs typeface="Trebuchet MS"/>
                <a:sym typeface="Trebuchet MS"/>
              </a:defRPr>
            </a:lvl2pPr>
            <a:lvl3pPr indent="0" lvl="2" marL="914400" marR="0" rtl="0" algn="l">
              <a:spcBef>
                <a:spcPts val="0"/>
              </a:spcBef>
              <a:buNone/>
              <a:defRPr b="0" i="0" sz="1800" u="none" cap="none" strike="noStrike">
                <a:solidFill>
                  <a:schemeClr val="dk1"/>
                </a:solidFill>
                <a:latin typeface="Trebuchet MS"/>
                <a:ea typeface="Trebuchet MS"/>
                <a:cs typeface="Trebuchet MS"/>
                <a:sym typeface="Trebuchet MS"/>
              </a:defRPr>
            </a:lvl3pPr>
            <a:lvl4pPr indent="0" lvl="3" marL="1371600" marR="0" rtl="0" algn="l">
              <a:spcBef>
                <a:spcPts val="0"/>
              </a:spcBef>
              <a:buNone/>
              <a:defRPr b="0" i="0" sz="1800" u="none" cap="none" strike="noStrike">
                <a:solidFill>
                  <a:schemeClr val="dk1"/>
                </a:solidFill>
                <a:latin typeface="Trebuchet MS"/>
                <a:ea typeface="Trebuchet MS"/>
                <a:cs typeface="Trebuchet MS"/>
                <a:sym typeface="Trebuchet MS"/>
              </a:defRPr>
            </a:lvl4pPr>
            <a:lvl5pPr indent="0" lvl="4" marL="1828800" marR="0" rtl="0" algn="l">
              <a:spcBef>
                <a:spcPts val="0"/>
              </a:spcBef>
              <a:buNone/>
              <a:defRPr b="0" i="0" sz="1800" u="none" cap="none" strike="noStrike">
                <a:solidFill>
                  <a:schemeClr val="dk1"/>
                </a:solidFill>
                <a:latin typeface="Trebuchet MS"/>
                <a:ea typeface="Trebuchet MS"/>
                <a:cs typeface="Trebuchet MS"/>
                <a:sym typeface="Trebuchet MS"/>
              </a:defRPr>
            </a:lvl5pPr>
            <a:lvl6pPr indent="0" lvl="5" marL="2286000" marR="0" rtl="0" algn="l">
              <a:spcBef>
                <a:spcPts val="0"/>
              </a:spcBef>
              <a:buNone/>
              <a:defRPr b="0" i="0" sz="1800" u="none" cap="none" strike="noStrike">
                <a:solidFill>
                  <a:schemeClr val="dk1"/>
                </a:solidFill>
                <a:latin typeface="Trebuchet MS"/>
                <a:ea typeface="Trebuchet MS"/>
                <a:cs typeface="Trebuchet MS"/>
                <a:sym typeface="Trebuchet MS"/>
              </a:defRPr>
            </a:lvl6pPr>
            <a:lvl7pPr indent="0" lvl="6" marL="2743200" marR="0" rtl="0" algn="l">
              <a:spcBef>
                <a:spcPts val="0"/>
              </a:spcBef>
              <a:buNone/>
              <a:defRPr b="0" i="0" sz="1800" u="none" cap="none" strike="noStrike">
                <a:solidFill>
                  <a:schemeClr val="dk1"/>
                </a:solidFill>
                <a:latin typeface="Trebuchet MS"/>
                <a:ea typeface="Trebuchet MS"/>
                <a:cs typeface="Trebuchet MS"/>
                <a:sym typeface="Trebuchet MS"/>
              </a:defRPr>
            </a:lvl7pPr>
            <a:lvl8pPr indent="0" lvl="7" marL="3200400" marR="0" rtl="0" algn="l">
              <a:spcBef>
                <a:spcPts val="0"/>
              </a:spcBef>
              <a:buNone/>
              <a:defRPr b="0" i="0" sz="1800" u="none" cap="none" strike="noStrike">
                <a:solidFill>
                  <a:schemeClr val="dk1"/>
                </a:solidFill>
                <a:latin typeface="Trebuchet MS"/>
                <a:ea typeface="Trebuchet MS"/>
                <a:cs typeface="Trebuchet MS"/>
                <a:sym typeface="Trebuchet MS"/>
              </a:defRPr>
            </a:lvl8pPr>
            <a:lvl9pPr indent="0" lvl="8" marL="3657600" marR="0" rtl="0" algn="l">
              <a:spcBef>
                <a:spcPts val="0"/>
              </a:spcBef>
              <a:buNone/>
              <a:defRPr b="0" i="0" sz="1800" u="none" cap="none" strike="noStrike">
                <a:solidFill>
                  <a:schemeClr val="dk1"/>
                </a:solidFill>
                <a:latin typeface="Trebuchet MS"/>
                <a:ea typeface="Trebuchet MS"/>
                <a:cs typeface="Trebuchet MS"/>
                <a:sym typeface="Trebuchet MS"/>
              </a:defRPr>
            </a:lvl9pPr>
          </a:lstStyle>
          <a:p/>
        </p:txBody>
      </p:sp>
      <p:sp>
        <p:nvSpPr>
          <p:cNvPr id="125" name="Shape 125"/>
          <p:cNvSpPr txBox="1"/>
          <p:nvPr>
            <p:ph idx="11" type="ftr"/>
          </p:nvPr>
        </p:nvSpPr>
        <p:spPr>
          <a:xfrm>
            <a:off x="609599" y="6041362"/>
            <a:ext cx="4623000" cy="365100"/>
          </a:xfrm>
          <a:prstGeom prst="rect">
            <a:avLst/>
          </a:prstGeom>
          <a:noFill/>
          <a:ln>
            <a:noFill/>
          </a:ln>
        </p:spPr>
        <p:txBody>
          <a:bodyPr anchorCtr="0" anchor="ctr" bIns="91425" lIns="91425" rIns="91425" tIns="91425"/>
          <a:lstStyle>
            <a:lvl1pPr indent="0" lvl="0" marL="0" marR="0" rtl="0" algn="l">
              <a:spcBef>
                <a:spcPts val="0"/>
              </a:spcBef>
              <a:buNone/>
              <a:defRPr sz="900">
                <a:solidFill>
                  <a:srgbClr val="888888"/>
                </a:solidFill>
                <a:latin typeface="Trebuchet MS"/>
                <a:ea typeface="Trebuchet MS"/>
                <a:cs typeface="Trebuchet MS"/>
                <a:sym typeface="Trebuchet MS"/>
              </a:defRPr>
            </a:lvl1pPr>
            <a:lvl2pPr indent="0" lvl="1" marL="457200" marR="0" rtl="0" algn="l">
              <a:spcBef>
                <a:spcPts val="0"/>
              </a:spcBef>
              <a:buNone/>
              <a:defRPr b="0" i="0" sz="1800" u="none" cap="none" strike="noStrike">
                <a:solidFill>
                  <a:schemeClr val="dk1"/>
                </a:solidFill>
                <a:latin typeface="Trebuchet MS"/>
                <a:ea typeface="Trebuchet MS"/>
                <a:cs typeface="Trebuchet MS"/>
                <a:sym typeface="Trebuchet MS"/>
              </a:defRPr>
            </a:lvl2pPr>
            <a:lvl3pPr indent="0" lvl="2" marL="914400" marR="0" rtl="0" algn="l">
              <a:spcBef>
                <a:spcPts val="0"/>
              </a:spcBef>
              <a:buNone/>
              <a:defRPr b="0" i="0" sz="1800" u="none" cap="none" strike="noStrike">
                <a:solidFill>
                  <a:schemeClr val="dk1"/>
                </a:solidFill>
                <a:latin typeface="Trebuchet MS"/>
                <a:ea typeface="Trebuchet MS"/>
                <a:cs typeface="Trebuchet MS"/>
                <a:sym typeface="Trebuchet MS"/>
              </a:defRPr>
            </a:lvl3pPr>
            <a:lvl4pPr indent="0" lvl="3" marL="1371600" marR="0" rtl="0" algn="l">
              <a:spcBef>
                <a:spcPts val="0"/>
              </a:spcBef>
              <a:buNone/>
              <a:defRPr b="0" i="0" sz="1800" u="none" cap="none" strike="noStrike">
                <a:solidFill>
                  <a:schemeClr val="dk1"/>
                </a:solidFill>
                <a:latin typeface="Trebuchet MS"/>
                <a:ea typeface="Trebuchet MS"/>
                <a:cs typeface="Trebuchet MS"/>
                <a:sym typeface="Trebuchet MS"/>
              </a:defRPr>
            </a:lvl4pPr>
            <a:lvl5pPr indent="0" lvl="4" marL="1828800" marR="0" rtl="0" algn="l">
              <a:spcBef>
                <a:spcPts val="0"/>
              </a:spcBef>
              <a:buNone/>
              <a:defRPr b="0" i="0" sz="1800" u="none" cap="none" strike="noStrike">
                <a:solidFill>
                  <a:schemeClr val="dk1"/>
                </a:solidFill>
                <a:latin typeface="Trebuchet MS"/>
                <a:ea typeface="Trebuchet MS"/>
                <a:cs typeface="Trebuchet MS"/>
                <a:sym typeface="Trebuchet MS"/>
              </a:defRPr>
            </a:lvl5pPr>
            <a:lvl6pPr indent="0" lvl="5" marL="2286000" marR="0" rtl="0" algn="l">
              <a:spcBef>
                <a:spcPts val="0"/>
              </a:spcBef>
              <a:buNone/>
              <a:defRPr b="0" i="0" sz="1800" u="none" cap="none" strike="noStrike">
                <a:solidFill>
                  <a:schemeClr val="dk1"/>
                </a:solidFill>
                <a:latin typeface="Trebuchet MS"/>
                <a:ea typeface="Trebuchet MS"/>
                <a:cs typeface="Trebuchet MS"/>
                <a:sym typeface="Trebuchet MS"/>
              </a:defRPr>
            </a:lvl6pPr>
            <a:lvl7pPr indent="0" lvl="6" marL="2743200" marR="0" rtl="0" algn="l">
              <a:spcBef>
                <a:spcPts val="0"/>
              </a:spcBef>
              <a:buNone/>
              <a:defRPr b="0" i="0" sz="1800" u="none" cap="none" strike="noStrike">
                <a:solidFill>
                  <a:schemeClr val="dk1"/>
                </a:solidFill>
                <a:latin typeface="Trebuchet MS"/>
                <a:ea typeface="Trebuchet MS"/>
                <a:cs typeface="Trebuchet MS"/>
                <a:sym typeface="Trebuchet MS"/>
              </a:defRPr>
            </a:lvl7pPr>
            <a:lvl8pPr indent="0" lvl="7" marL="3200400" marR="0" rtl="0" algn="l">
              <a:spcBef>
                <a:spcPts val="0"/>
              </a:spcBef>
              <a:buNone/>
              <a:defRPr b="0" i="0" sz="1800" u="none" cap="none" strike="noStrike">
                <a:solidFill>
                  <a:schemeClr val="dk1"/>
                </a:solidFill>
                <a:latin typeface="Trebuchet MS"/>
                <a:ea typeface="Trebuchet MS"/>
                <a:cs typeface="Trebuchet MS"/>
                <a:sym typeface="Trebuchet MS"/>
              </a:defRPr>
            </a:lvl8pPr>
            <a:lvl9pPr indent="0" lvl="8" marL="3657600" marR="0" rtl="0" algn="l">
              <a:spcBef>
                <a:spcPts val="0"/>
              </a:spcBef>
              <a:buNone/>
              <a:defRPr b="0" i="0" sz="1800" u="none" cap="none" strike="noStrike">
                <a:solidFill>
                  <a:schemeClr val="dk1"/>
                </a:solidFill>
                <a:latin typeface="Trebuchet MS"/>
                <a:ea typeface="Trebuchet MS"/>
                <a:cs typeface="Trebuchet MS"/>
                <a:sym typeface="Trebuchet MS"/>
              </a:defRPr>
            </a:lvl9pPr>
          </a:lstStyle>
          <a:p/>
        </p:txBody>
      </p:sp>
      <p:sp>
        <p:nvSpPr>
          <p:cNvPr id="126" name="Shape 126"/>
          <p:cNvSpPr txBox="1"/>
          <p:nvPr>
            <p:ph idx="12" type="sldNum"/>
          </p:nvPr>
        </p:nvSpPr>
        <p:spPr>
          <a:xfrm>
            <a:off x="6444676" y="6041362"/>
            <a:ext cx="512699" cy="36510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900">
                <a:solidFill>
                  <a:schemeClr val="accent1"/>
                </a:solidFill>
                <a:latin typeface="Trebuchet MS"/>
                <a:ea typeface="Trebuchet MS"/>
                <a:cs typeface="Trebuchet MS"/>
                <a:sym typeface="Trebuchet MS"/>
              </a:rPr>
              <a:t>‹#›</a:t>
            </a:fld>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127" name="Shape 127"/>
        <p:cNvGrpSpPr/>
        <p:nvPr/>
      </p:nvGrpSpPr>
      <p:grpSpPr>
        <a:xfrm>
          <a:off x="0" y="0"/>
          <a:ext cx="0" cy="0"/>
          <a:chOff x="0" y="0"/>
          <a:chExt cx="0" cy="0"/>
        </a:xfrm>
      </p:grpSpPr>
      <p:sp>
        <p:nvSpPr>
          <p:cNvPr id="128" name="Shape 128"/>
          <p:cNvSpPr txBox="1"/>
          <p:nvPr>
            <p:ph type="title"/>
          </p:nvPr>
        </p:nvSpPr>
        <p:spPr>
          <a:xfrm>
            <a:off x="609599" y="609600"/>
            <a:ext cx="6347700" cy="1320900"/>
          </a:xfrm>
          <a:prstGeom prst="rect">
            <a:avLst/>
          </a:prstGeom>
          <a:noFill/>
          <a:ln>
            <a:noFill/>
          </a:ln>
        </p:spPr>
        <p:txBody>
          <a:bodyPr anchorCtr="0" anchor="t" bIns="91425" lIns="91425" rIns="91425" tIns="91425"/>
          <a:lstStyle>
            <a:lvl1pPr indent="0" lvl="0" marL="0" marR="0" rtl="0" algn="l">
              <a:spcBef>
                <a:spcPts val="0"/>
              </a:spcBef>
              <a:buClr>
                <a:schemeClr val="accent1"/>
              </a:buClr>
              <a:buFont typeface="Trebuchet MS"/>
              <a:buNone/>
              <a:defRPr b="0" i="0" sz="3600" u="none" cap="none" strike="noStrike">
                <a:solidFill>
                  <a:schemeClr val="accent1"/>
                </a:solidFill>
                <a:latin typeface="Trebuchet MS"/>
                <a:ea typeface="Trebuchet MS"/>
                <a:cs typeface="Trebuchet MS"/>
                <a:sym typeface="Trebuchet MS"/>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129" name="Shape 129"/>
          <p:cNvSpPr txBox="1"/>
          <p:nvPr>
            <p:ph idx="1" type="body"/>
          </p:nvPr>
        </p:nvSpPr>
        <p:spPr>
          <a:xfrm rot="5400000">
            <a:off x="1843063" y="927140"/>
            <a:ext cx="3880800" cy="6347700"/>
          </a:xfrm>
          <a:prstGeom prst="rect">
            <a:avLst/>
          </a:prstGeom>
          <a:noFill/>
          <a:ln>
            <a:noFill/>
          </a:ln>
        </p:spPr>
        <p:txBody>
          <a:bodyPr anchorCtr="0" anchor="t" bIns="91425" lIns="91425" rIns="91425" tIns="91425"/>
          <a:lstStyle>
            <a:lvl1pPr indent="-251459" lvl="0" marL="342900" marR="0" rtl="0" algn="l">
              <a:spcBef>
                <a:spcPts val="1000"/>
              </a:spcBef>
              <a:spcAft>
                <a:spcPts val="0"/>
              </a:spcAft>
              <a:buClr>
                <a:schemeClr val="accent1"/>
              </a:buClr>
              <a:buSzPct val="79999"/>
              <a:buFont typeface="Noto Sans Symbols"/>
              <a:buChar char="▶"/>
              <a:defRPr b="0" i="0" sz="1800" u="none" cap="none" strike="noStrike">
                <a:solidFill>
                  <a:srgbClr val="3F3F3F"/>
                </a:solidFill>
                <a:latin typeface="Trebuchet MS"/>
                <a:ea typeface="Trebuchet MS"/>
                <a:cs typeface="Trebuchet MS"/>
                <a:sym typeface="Trebuchet MS"/>
              </a:defRPr>
            </a:lvl1pPr>
            <a:lvl2pPr indent="-204469" lvl="1" marL="742950" marR="0" rtl="0" algn="l">
              <a:spcBef>
                <a:spcPts val="1000"/>
              </a:spcBef>
              <a:spcAft>
                <a:spcPts val="0"/>
              </a:spcAft>
              <a:buClr>
                <a:schemeClr val="accent1"/>
              </a:buClr>
              <a:buSzPct val="80000"/>
              <a:buFont typeface="Noto Sans Symbols"/>
              <a:buChar char="▶"/>
              <a:defRPr b="0" i="0" sz="1600" u="none" cap="none" strike="noStrike">
                <a:solidFill>
                  <a:srgbClr val="3F3F3F"/>
                </a:solidFill>
                <a:latin typeface="Trebuchet MS"/>
                <a:ea typeface="Trebuchet MS"/>
                <a:cs typeface="Trebuchet MS"/>
                <a:sym typeface="Trebuchet MS"/>
              </a:defRPr>
            </a:lvl2pPr>
            <a:lvl3pPr indent="-157480" lvl="2" marL="1143000" marR="0" rtl="0" algn="l">
              <a:spcBef>
                <a:spcPts val="1000"/>
              </a:spcBef>
              <a:spcAft>
                <a:spcPts val="0"/>
              </a:spcAft>
              <a:buClr>
                <a:schemeClr val="accent1"/>
              </a:buClr>
              <a:buSzPct val="80000"/>
              <a:buFont typeface="Noto Sans Symbols"/>
              <a:buChar char="▶"/>
              <a:defRPr b="0" i="0" sz="1400" u="none" cap="none" strike="noStrike">
                <a:solidFill>
                  <a:srgbClr val="3F3F3F"/>
                </a:solidFill>
                <a:latin typeface="Trebuchet MS"/>
                <a:ea typeface="Trebuchet MS"/>
                <a:cs typeface="Trebuchet MS"/>
                <a:sym typeface="Trebuchet MS"/>
              </a:defRPr>
            </a:lvl3pPr>
            <a:lvl4pPr indent="-167639" lvl="3" marL="16002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4pPr>
            <a:lvl5pPr indent="-167639" lvl="4" marL="20574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5pPr>
            <a:lvl6pPr indent="-167639" lvl="5" marL="25146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6pPr>
            <a:lvl7pPr indent="-167639" lvl="6" marL="29718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7pPr>
            <a:lvl8pPr indent="-167640" lvl="7" marL="34290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8pPr>
            <a:lvl9pPr indent="-167640" lvl="8" marL="38862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9pPr>
          </a:lstStyle>
          <a:p/>
        </p:txBody>
      </p:sp>
      <p:sp>
        <p:nvSpPr>
          <p:cNvPr id="130" name="Shape 130"/>
          <p:cNvSpPr txBox="1"/>
          <p:nvPr>
            <p:ph idx="10" type="dt"/>
          </p:nvPr>
        </p:nvSpPr>
        <p:spPr>
          <a:xfrm>
            <a:off x="5405257" y="6041362"/>
            <a:ext cx="684000" cy="365100"/>
          </a:xfrm>
          <a:prstGeom prst="rect">
            <a:avLst/>
          </a:prstGeom>
          <a:noFill/>
          <a:ln>
            <a:noFill/>
          </a:ln>
        </p:spPr>
        <p:txBody>
          <a:bodyPr anchorCtr="0" anchor="ctr" bIns="91425" lIns="91425" rIns="91425" tIns="91425"/>
          <a:lstStyle>
            <a:lvl1pPr indent="0" lvl="0" marL="0" marR="0" rtl="0" algn="r">
              <a:spcBef>
                <a:spcPts val="0"/>
              </a:spcBef>
              <a:buNone/>
              <a:defRPr sz="900">
                <a:solidFill>
                  <a:srgbClr val="888888"/>
                </a:solidFill>
                <a:latin typeface="Trebuchet MS"/>
                <a:ea typeface="Trebuchet MS"/>
                <a:cs typeface="Trebuchet MS"/>
                <a:sym typeface="Trebuchet MS"/>
              </a:defRPr>
            </a:lvl1pPr>
            <a:lvl2pPr indent="0" lvl="1" marL="457200" marR="0" rtl="0" algn="l">
              <a:spcBef>
                <a:spcPts val="0"/>
              </a:spcBef>
              <a:buNone/>
              <a:defRPr b="0" i="0" sz="1800" u="none" cap="none" strike="noStrike">
                <a:solidFill>
                  <a:schemeClr val="dk1"/>
                </a:solidFill>
                <a:latin typeface="Trebuchet MS"/>
                <a:ea typeface="Trebuchet MS"/>
                <a:cs typeface="Trebuchet MS"/>
                <a:sym typeface="Trebuchet MS"/>
              </a:defRPr>
            </a:lvl2pPr>
            <a:lvl3pPr indent="0" lvl="2" marL="914400" marR="0" rtl="0" algn="l">
              <a:spcBef>
                <a:spcPts val="0"/>
              </a:spcBef>
              <a:buNone/>
              <a:defRPr b="0" i="0" sz="1800" u="none" cap="none" strike="noStrike">
                <a:solidFill>
                  <a:schemeClr val="dk1"/>
                </a:solidFill>
                <a:latin typeface="Trebuchet MS"/>
                <a:ea typeface="Trebuchet MS"/>
                <a:cs typeface="Trebuchet MS"/>
                <a:sym typeface="Trebuchet MS"/>
              </a:defRPr>
            </a:lvl3pPr>
            <a:lvl4pPr indent="0" lvl="3" marL="1371600" marR="0" rtl="0" algn="l">
              <a:spcBef>
                <a:spcPts val="0"/>
              </a:spcBef>
              <a:buNone/>
              <a:defRPr b="0" i="0" sz="1800" u="none" cap="none" strike="noStrike">
                <a:solidFill>
                  <a:schemeClr val="dk1"/>
                </a:solidFill>
                <a:latin typeface="Trebuchet MS"/>
                <a:ea typeface="Trebuchet MS"/>
                <a:cs typeface="Trebuchet MS"/>
                <a:sym typeface="Trebuchet MS"/>
              </a:defRPr>
            </a:lvl4pPr>
            <a:lvl5pPr indent="0" lvl="4" marL="1828800" marR="0" rtl="0" algn="l">
              <a:spcBef>
                <a:spcPts val="0"/>
              </a:spcBef>
              <a:buNone/>
              <a:defRPr b="0" i="0" sz="1800" u="none" cap="none" strike="noStrike">
                <a:solidFill>
                  <a:schemeClr val="dk1"/>
                </a:solidFill>
                <a:latin typeface="Trebuchet MS"/>
                <a:ea typeface="Trebuchet MS"/>
                <a:cs typeface="Trebuchet MS"/>
                <a:sym typeface="Trebuchet MS"/>
              </a:defRPr>
            </a:lvl5pPr>
            <a:lvl6pPr indent="0" lvl="5" marL="2286000" marR="0" rtl="0" algn="l">
              <a:spcBef>
                <a:spcPts val="0"/>
              </a:spcBef>
              <a:buNone/>
              <a:defRPr b="0" i="0" sz="1800" u="none" cap="none" strike="noStrike">
                <a:solidFill>
                  <a:schemeClr val="dk1"/>
                </a:solidFill>
                <a:latin typeface="Trebuchet MS"/>
                <a:ea typeface="Trebuchet MS"/>
                <a:cs typeface="Trebuchet MS"/>
                <a:sym typeface="Trebuchet MS"/>
              </a:defRPr>
            </a:lvl6pPr>
            <a:lvl7pPr indent="0" lvl="6" marL="2743200" marR="0" rtl="0" algn="l">
              <a:spcBef>
                <a:spcPts val="0"/>
              </a:spcBef>
              <a:buNone/>
              <a:defRPr b="0" i="0" sz="1800" u="none" cap="none" strike="noStrike">
                <a:solidFill>
                  <a:schemeClr val="dk1"/>
                </a:solidFill>
                <a:latin typeface="Trebuchet MS"/>
                <a:ea typeface="Trebuchet MS"/>
                <a:cs typeface="Trebuchet MS"/>
                <a:sym typeface="Trebuchet MS"/>
              </a:defRPr>
            </a:lvl7pPr>
            <a:lvl8pPr indent="0" lvl="7" marL="3200400" marR="0" rtl="0" algn="l">
              <a:spcBef>
                <a:spcPts val="0"/>
              </a:spcBef>
              <a:buNone/>
              <a:defRPr b="0" i="0" sz="1800" u="none" cap="none" strike="noStrike">
                <a:solidFill>
                  <a:schemeClr val="dk1"/>
                </a:solidFill>
                <a:latin typeface="Trebuchet MS"/>
                <a:ea typeface="Trebuchet MS"/>
                <a:cs typeface="Trebuchet MS"/>
                <a:sym typeface="Trebuchet MS"/>
              </a:defRPr>
            </a:lvl8pPr>
            <a:lvl9pPr indent="0" lvl="8" marL="3657600" marR="0" rtl="0" algn="l">
              <a:spcBef>
                <a:spcPts val="0"/>
              </a:spcBef>
              <a:buNone/>
              <a:defRPr b="0" i="0" sz="1800" u="none" cap="none" strike="noStrike">
                <a:solidFill>
                  <a:schemeClr val="dk1"/>
                </a:solidFill>
                <a:latin typeface="Trebuchet MS"/>
                <a:ea typeface="Trebuchet MS"/>
                <a:cs typeface="Trebuchet MS"/>
                <a:sym typeface="Trebuchet MS"/>
              </a:defRPr>
            </a:lvl9pPr>
          </a:lstStyle>
          <a:p/>
        </p:txBody>
      </p:sp>
      <p:sp>
        <p:nvSpPr>
          <p:cNvPr id="131" name="Shape 131"/>
          <p:cNvSpPr txBox="1"/>
          <p:nvPr>
            <p:ph idx="11" type="ftr"/>
          </p:nvPr>
        </p:nvSpPr>
        <p:spPr>
          <a:xfrm>
            <a:off x="609599" y="6041362"/>
            <a:ext cx="4623000" cy="365100"/>
          </a:xfrm>
          <a:prstGeom prst="rect">
            <a:avLst/>
          </a:prstGeom>
          <a:noFill/>
          <a:ln>
            <a:noFill/>
          </a:ln>
        </p:spPr>
        <p:txBody>
          <a:bodyPr anchorCtr="0" anchor="ctr" bIns="91425" lIns="91425" rIns="91425" tIns="91425"/>
          <a:lstStyle>
            <a:lvl1pPr indent="0" lvl="0" marL="0" marR="0" rtl="0" algn="l">
              <a:spcBef>
                <a:spcPts val="0"/>
              </a:spcBef>
              <a:buNone/>
              <a:defRPr sz="900">
                <a:solidFill>
                  <a:srgbClr val="888888"/>
                </a:solidFill>
                <a:latin typeface="Trebuchet MS"/>
                <a:ea typeface="Trebuchet MS"/>
                <a:cs typeface="Trebuchet MS"/>
                <a:sym typeface="Trebuchet MS"/>
              </a:defRPr>
            </a:lvl1pPr>
            <a:lvl2pPr indent="0" lvl="1" marL="457200" marR="0" rtl="0" algn="l">
              <a:spcBef>
                <a:spcPts val="0"/>
              </a:spcBef>
              <a:buNone/>
              <a:defRPr b="0" i="0" sz="1800" u="none" cap="none" strike="noStrike">
                <a:solidFill>
                  <a:schemeClr val="dk1"/>
                </a:solidFill>
                <a:latin typeface="Trebuchet MS"/>
                <a:ea typeface="Trebuchet MS"/>
                <a:cs typeface="Trebuchet MS"/>
                <a:sym typeface="Trebuchet MS"/>
              </a:defRPr>
            </a:lvl2pPr>
            <a:lvl3pPr indent="0" lvl="2" marL="914400" marR="0" rtl="0" algn="l">
              <a:spcBef>
                <a:spcPts val="0"/>
              </a:spcBef>
              <a:buNone/>
              <a:defRPr b="0" i="0" sz="1800" u="none" cap="none" strike="noStrike">
                <a:solidFill>
                  <a:schemeClr val="dk1"/>
                </a:solidFill>
                <a:latin typeface="Trebuchet MS"/>
                <a:ea typeface="Trebuchet MS"/>
                <a:cs typeface="Trebuchet MS"/>
                <a:sym typeface="Trebuchet MS"/>
              </a:defRPr>
            </a:lvl3pPr>
            <a:lvl4pPr indent="0" lvl="3" marL="1371600" marR="0" rtl="0" algn="l">
              <a:spcBef>
                <a:spcPts val="0"/>
              </a:spcBef>
              <a:buNone/>
              <a:defRPr b="0" i="0" sz="1800" u="none" cap="none" strike="noStrike">
                <a:solidFill>
                  <a:schemeClr val="dk1"/>
                </a:solidFill>
                <a:latin typeface="Trebuchet MS"/>
                <a:ea typeface="Trebuchet MS"/>
                <a:cs typeface="Trebuchet MS"/>
                <a:sym typeface="Trebuchet MS"/>
              </a:defRPr>
            </a:lvl4pPr>
            <a:lvl5pPr indent="0" lvl="4" marL="1828800" marR="0" rtl="0" algn="l">
              <a:spcBef>
                <a:spcPts val="0"/>
              </a:spcBef>
              <a:buNone/>
              <a:defRPr b="0" i="0" sz="1800" u="none" cap="none" strike="noStrike">
                <a:solidFill>
                  <a:schemeClr val="dk1"/>
                </a:solidFill>
                <a:latin typeface="Trebuchet MS"/>
                <a:ea typeface="Trebuchet MS"/>
                <a:cs typeface="Trebuchet MS"/>
                <a:sym typeface="Trebuchet MS"/>
              </a:defRPr>
            </a:lvl5pPr>
            <a:lvl6pPr indent="0" lvl="5" marL="2286000" marR="0" rtl="0" algn="l">
              <a:spcBef>
                <a:spcPts val="0"/>
              </a:spcBef>
              <a:buNone/>
              <a:defRPr b="0" i="0" sz="1800" u="none" cap="none" strike="noStrike">
                <a:solidFill>
                  <a:schemeClr val="dk1"/>
                </a:solidFill>
                <a:latin typeface="Trebuchet MS"/>
                <a:ea typeface="Trebuchet MS"/>
                <a:cs typeface="Trebuchet MS"/>
                <a:sym typeface="Trebuchet MS"/>
              </a:defRPr>
            </a:lvl6pPr>
            <a:lvl7pPr indent="0" lvl="6" marL="2743200" marR="0" rtl="0" algn="l">
              <a:spcBef>
                <a:spcPts val="0"/>
              </a:spcBef>
              <a:buNone/>
              <a:defRPr b="0" i="0" sz="1800" u="none" cap="none" strike="noStrike">
                <a:solidFill>
                  <a:schemeClr val="dk1"/>
                </a:solidFill>
                <a:latin typeface="Trebuchet MS"/>
                <a:ea typeface="Trebuchet MS"/>
                <a:cs typeface="Trebuchet MS"/>
                <a:sym typeface="Trebuchet MS"/>
              </a:defRPr>
            </a:lvl7pPr>
            <a:lvl8pPr indent="0" lvl="7" marL="3200400" marR="0" rtl="0" algn="l">
              <a:spcBef>
                <a:spcPts val="0"/>
              </a:spcBef>
              <a:buNone/>
              <a:defRPr b="0" i="0" sz="1800" u="none" cap="none" strike="noStrike">
                <a:solidFill>
                  <a:schemeClr val="dk1"/>
                </a:solidFill>
                <a:latin typeface="Trebuchet MS"/>
                <a:ea typeface="Trebuchet MS"/>
                <a:cs typeface="Trebuchet MS"/>
                <a:sym typeface="Trebuchet MS"/>
              </a:defRPr>
            </a:lvl8pPr>
            <a:lvl9pPr indent="0" lvl="8" marL="3657600" marR="0" rtl="0" algn="l">
              <a:spcBef>
                <a:spcPts val="0"/>
              </a:spcBef>
              <a:buNone/>
              <a:defRPr b="0" i="0" sz="1800" u="none" cap="none" strike="noStrike">
                <a:solidFill>
                  <a:schemeClr val="dk1"/>
                </a:solidFill>
                <a:latin typeface="Trebuchet MS"/>
                <a:ea typeface="Trebuchet MS"/>
                <a:cs typeface="Trebuchet MS"/>
                <a:sym typeface="Trebuchet MS"/>
              </a:defRPr>
            </a:lvl9pPr>
          </a:lstStyle>
          <a:p/>
        </p:txBody>
      </p:sp>
      <p:sp>
        <p:nvSpPr>
          <p:cNvPr id="132" name="Shape 132"/>
          <p:cNvSpPr txBox="1"/>
          <p:nvPr>
            <p:ph idx="12" type="sldNum"/>
          </p:nvPr>
        </p:nvSpPr>
        <p:spPr>
          <a:xfrm>
            <a:off x="6444676" y="6041362"/>
            <a:ext cx="512699" cy="36510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900">
                <a:solidFill>
                  <a:schemeClr val="accent1"/>
                </a:solidFill>
                <a:latin typeface="Trebuchet MS"/>
                <a:ea typeface="Trebuchet MS"/>
                <a:cs typeface="Trebuchet MS"/>
                <a:sym typeface="Trebuchet MS"/>
              </a:rPr>
              <a:t>‹#›</a:t>
            </a:fld>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133" name="Shape 133"/>
        <p:cNvGrpSpPr/>
        <p:nvPr/>
      </p:nvGrpSpPr>
      <p:grpSpPr>
        <a:xfrm>
          <a:off x="0" y="0"/>
          <a:ext cx="0" cy="0"/>
          <a:chOff x="0" y="0"/>
          <a:chExt cx="0" cy="0"/>
        </a:xfrm>
      </p:grpSpPr>
      <p:sp>
        <p:nvSpPr>
          <p:cNvPr id="134" name="Shape 134"/>
          <p:cNvSpPr txBox="1"/>
          <p:nvPr>
            <p:ph type="title"/>
          </p:nvPr>
        </p:nvSpPr>
        <p:spPr>
          <a:xfrm rot="5400000">
            <a:off x="3840924" y="2745900"/>
            <a:ext cx="5251500" cy="978900"/>
          </a:xfrm>
          <a:prstGeom prst="rect">
            <a:avLst/>
          </a:prstGeom>
          <a:noFill/>
          <a:ln>
            <a:noFill/>
          </a:ln>
        </p:spPr>
        <p:txBody>
          <a:bodyPr anchorCtr="0" anchor="ctr" bIns="91425" lIns="91425" rIns="91425" tIns="91425"/>
          <a:lstStyle>
            <a:lvl1pPr indent="0" lvl="0" marL="0" marR="0" rtl="0" algn="l">
              <a:spcBef>
                <a:spcPts val="0"/>
              </a:spcBef>
              <a:buClr>
                <a:schemeClr val="accent1"/>
              </a:buClr>
              <a:buFont typeface="Trebuchet MS"/>
              <a:buNone/>
              <a:defRPr b="0" i="0" sz="3600" u="none" cap="none" strike="noStrike">
                <a:solidFill>
                  <a:schemeClr val="accent1"/>
                </a:solidFill>
                <a:latin typeface="Trebuchet MS"/>
                <a:ea typeface="Trebuchet MS"/>
                <a:cs typeface="Trebuchet MS"/>
                <a:sym typeface="Trebuchet MS"/>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135" name="Shape 135"/>
          <p:cNvSpPr txBox="1"/>
          <p:nvPr>
            <p:ph idx="1" type="body"/>
          </p:nvPr>
        </p:nvSpPr>
        <p:spPr>
          <a:xfrm rot="5400000">
            <a:off x="581325" y="637800"/>
            <a:ext cx="5251500" cy="5195100"/>
          </a:xfrm>
          <a:prstGeom prst="rect">
            <a:avLst/>
          </a:prstGeom>
          <a:noFill/>
          <a:ln>
            <a:noFill/>
          </a:ln>
        </p:spPr>
        <p:txBody>
          <a:bodyPr anchorCtr="0" anchor="t" bIns="91425" lIns="91425" rIns="91425" tIns="91425"/>
          <a:lstStyle>
            <a:lvl1pPr indent="-251459" lvl="0" marL="342900" marR="0" rtl="0" algn="l">
              <a:spcBef>
                <a:spcPts val="1000"/>
              </a:spcBef>
              <a:spcAft>
                <a:spcPts val="0"/>
              </a:spcAft>
              <a:buClr>
                <a:schemeClr val="accent1"/>
              </a:buClr>
              <a:buSzPct val="79999"/>
              <a:buFont typeface="Noto Sans Symbols"/>
              <a:buChar char="▶"/>
              <a:defRPr b="0" i="0" sz="1800" u="none" cap="none" strike="noStrike">
                <a:solidFill>
                  <a:srgbClr val="3F3F3F"/>
                </a:solidFill>
                <a:latin typeface="Trebuchet MS"/>
                <a:ea typeface="Trebuchet MS"/>
                <a:cs typeface="Trebuchet MS"/>
                <a:sym typeface="Trebuchet MS"/>
              </a:defRPr>
            </a:lvl1pPr>
            <a:lvl2pPr indent="-204469" lvl="1" marL="742950" marR="0" rtl="0" algn="l">
              <a:spcBef>
                <a:spcPts val="1000"/>
              </a:spcBef>
              <a:spcAft>
                <a:spcPts val="0"/>
              </a:spcAft>
              <a:buClr>
                <a:schemeClr val="accent1"/>
              </a:buClr>
              <a:buSzPct val="80000"/>
              <a:buFont typeface="Noto Sans Symbols"/>
              <a:buChar char="▶"/>
              <a:defRPr b="0" i="0" sz="1600" u="none" cap="none" strike="noStrike">
                <a:solidFill>
                  <a:srgbClr val="3F3F3F"/>
                </a:solidFill>
                <a:latin typeface="Trebuchet MS"/>
                <a:ea typeface="Trebuchet MS"/>
                <a:cs typeface="Trebuchet MS"/>
                <a:sym typeface="Trebuchet MS"/>
              </a:defRPr>
            </a:lvl2pPr>
            <a:lvl3pPr indent="-157480" lvl="2" marL="1143000" marR="0" rtl="0" algn="l">
              <a:spcBef>
                <a:spcPts val="1000"/>
              </a:spcBef>
              <a:spcAft>
                <a:spcPts val="0"/>
              </a:spcAft>
              <a:buClr>
                <a:schemeClr val="accent1"/>
              </a:buClr>
              <a:buSzPct val="80000"/>
              <a:buFont typeface="Noto Sans Symbols"/>
              <a:buChar char="▶"/>
              <a:defRPr b="0" i="0" sz="1400" u="none" cap="none" strike="noStrike">
                <a:solidFill>
                  <a:srgbClr val="3F3F3F"/>
                </a:solidFill>
                <a:latin typeface="Trebuchet MS"/>
                <a:ea typeface="Trebuchet MS"/>
                <a:cs typeface="Trebuchet MS"/>
                <a:sym typeface="Trebuchet MS"/>
              </a:defRPr>
            </a:lvl3pPr>
            <a:lvl4pPr indent="-167639" lvl="3" marL="16002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4pPr>
            <a:lvl5pPr indent="-167639" lvl="4" marL="20574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5pPr>
            <a:lvl6pPr indent="-167639" lvl="5" marL="25146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6pPr>
            <a:lvl7pPr indent="-167639" lvl="6" marL="29718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7pPr>
            <a:lvl8pPr indent="-167640" lvl="7" marL="34290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8pPr>
            <a:lvl9pPr indent="-167640" lvl="8" marL="38862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9pPr>
          </a:lstStyle>
          <a:p/>
        </p:txBody>
      </p:sp>
      <p:sp>
        <p:nvSpPr>
          <p:cNvPr id="136" name="Shape 136"/>
          <p:cNvSpPr txBox="1"/>
          <p:nvPr>
            <p:ph idx="10" type="dt"/>
          </p:nvPr>
        </p:nvSpPr>
        <p:spPr>
          <a:xfrm>
            <a:off x="5405257" y="6041362"/>
            <a:ext cx="684000" cy="365100"/>
          </a:xfrm>
          <a:prstGeom prst="rect">
            <a:avLst/>
          </a:prstGeom>
          <a:noFill/>
          <a:ln>
            <a:noFill/>
          </a:ln>
        </p:spPr>
        <p:txBody>
          <a:bodyPr anchorCtr="0" anchor="ctr" bIns="91425" lIns="91425" rIns="91425" tIns="91425"/>
          <a:lstStyle>
            <a:lvl1pPr indent="0" lvl="0" marL="0" marR="0" rtl="0" algn="r">
              <a:spcBef>
                <a:spcPts val="0"/>
              </a:spcBef>
              <a:buNone/>
              <a:defRPr sz="900">
                <a:solidFill>
                  <a:srgbClr val="888888"/>
                </a:solidFill>
                <a:latin typeface="Trebuchet MS"/>
                <a:ea typeface="Trebuchet MS"/>
                <a:cs typeface="Trebuchet MS"/>
                <a:sym typeface="Trebuchet MS"/>
              </a:defRPr>
            </a:lvl1pPr>
            <a:lvl2pPr indent="0" lvl="1" marL="457200" marR="0" rtl="0" algn="l">
              <a:spcBef>
                <a:spcPts val="0"/>
              </a:spcBef>
              <a:buNone/>
              <a:defRPr b="0" i="0" sz="1800" u="none" cap="none" strike="noStrike">
                <a:solidFill>
                  <a:schemeClr val="dk1"/>
                </a:solidFill>
                <a:latin typeface="Trebuchet MS"/>
                <a:ea typeface="Trebuchet MS"/>
                <a:cs typeface="Trebuchet MS"/>
                <a:sym typeface="Trebuchet MS"/>
              </a:defRPr>
            </a:lvl2pPr>
            <a:lvl3pPr indent="0" lvl="2" marL="914400" marR="0" rtl="0" algn="l">
              <a:spcBef>
                <a:spcPts val="0"/>
              </a:spcBef>
              <a:buNone/>
              <a:defRPr b="0" i="0" sz="1800" u="none" cap="none" strike="noStrike">
                <a:solidFill>
                  <a:schemeClr val="dk1"/>
                </a:solidFill>
                <a:latin typeface="Trebuchet MS"/>
                <a:ea typeface="Trebuchet MS"/>
                <a:cs typeface="Trebuchet MS"/>
                <a:sym typeface="Trebuchet MS"/>
              </a:defRPr>
            </a:lvl3pPr>
            <a:lvl4pPr indent="0" lvl="3" marL="1371600" marR="0" rtl="0" algn="l">
              <a:spcBef>
                <a:spcPts val="0"/>
              </a:spcBef>
              <a:buNone/>
              <a:defRPr b="0" i="0" sz="1800" u="none" cap="none" strike="noStrike">
                <a:solidFill>
                  <a:schemeClr val="dk1"/>
                </a:solidFill>
                <a:latin typeface="Trebuchet MS"/>
                <a:ea typeface="Trebuchet MS"/>
                <a:cs typeface="Trebuchet MS"/>
                <a:sym typeface="Trebuchet MS"/>
              </a:defRPr>
            </a:lvl4pPr>
            <a:lvl5pPr indent="0" lvl="4" marL="1828800" marR="0" rtl="0" algn="l">
              <a:spcBef>
                <a:spcPts val="0"/>
              </a:spcBef>
              <a:buNone/>
              <a:defRPr b="0" i="0" sz="1800" u="none" cap="none" strike="noStrike">
                <a:solidFill>
                  <a:schemeClr val="dk1"/>
                </a:solidFill>
                <a:latin typeface="Trebuchet MS"/>
                <a:ea typeface="Trebuchet MS"/>
                <a:cs typeface="Trebuchet MS"/>
                <a:sym typeface="Trebuchet MS"/>
              </a:defRPr>
            </a:lvl5pPr>
            <a:lvl6pPr indent="0" lvl="5" marL="2286000" marR="0" rtl="0" algn="l">
              <a:spcBef>
                <a:spcPts val="0"/>
              </a:spcBef>
              <a:buNone/>
              <a:defRPr b="0" i="0" sz="1800" u="none" cap="none" strike="noStrike">
                <a:solidFill>
                  <a:schemeClr val="dk1"/>
                </a:solidFill>
                <a:latin typeface="Trebuchet MS"/>
                <a:ea typeface="Trebuchet MS"/>
                <a:cs typeface="Trebuchet MS"/>
                <a:sym typeface="Trebuchet MS"/>
              </a:defRPr>
            </a:lvl6pPr>
            <a:lvl7pPr indent="0" lvl="6" marL="2743200" marR="0" rtl="0" algn="l">
              <a:spcBef>
                <a:spcPts val="0"/>
              </a:spcBef>
              <a:buNone/>
              <a:defRPr b="0" i="0" sz="1800" u="none" cap="none" strike="noStrike">
                <a:solidFill>
                  <a:schemeClr val="dk1"/>
                </a:solidFill>
                <a:latin typeface="Trebuchet MS"/>
                <a:ea typeface="Trebuchet MS"/>
                <a:cs typeface="Trebuchet MS"/>
                <a:sym typeface="Trebuchet MS"/>
              </a:defRPr>
            </a:lvl7pPr>
            <a:lvl8pPr indent="0" lvl="7" marL="3200400" marR="0" rtl="0" algn="l">
              <a:spcBef>
                <a:spcPts val="0"/>
              </a:spcBef>
              <a:buNone/>
              <a:defRPr b="0" i="0" sz="1800" u="none" cap="none" strike="noStrike">
                <a:solidFill>
                  <a:schemeClr val="dk1"/>
                </a:solidFill>
                <a:latin typeface="Trebuchet MS"/>
                <a:ea typeface="Trebuchet MS"/>
                <a:cs typeface="Trebuchet MS"/>
                <a:sym typeface="Trebuchet MS"/>
              </a:defRPr>
            </a:lvl8pPr>
            <a:lvl9pPr indent="0" lvl="8" marL="3657600" marR="0" rtl="0" algn="l">
              <a:spcBef>
                <a:spcPts val="0"/>
              </a:spcBef>
              <a:buNone/>
              <a:defRPr b="0" i="0" sz="1800" u="none" cap="none" strike="noStrike">
                <a:solidFill>
                  <a:schemeClr val="dk1"/>
                </a:solidFill>
                <a:latin typeface="Trebuchet MS"/>
                <a:ea typeface="Trebuchet MS"/>
                <a:cs typeface="Trebuchet MS"/>
                <a:sym typeface="Trebuchet MS"/>
              </a:defRPr>
            </a:lvl9pPr>
          </a:lstStyle>
          <a:p/>
        </p:txBody>
      </p:sp>
      <p:sp>
        <p:nvSpPr>
          <p:cNvPr id="137" name="Shape 137"/>
          <p:cNvSpPr txBox="1"/>
          <p:nvPr>
            <p:ph idx="11" type="ftr"/>
          </p:nvPr>
        </p:nvSpPr>
        <p:spPr>
          <a:xfrm>
            <a:off x="609599" y="6041362"/>
            <a:ext cx="4623000" cy="365100"/>
          </a:xfrm>
          <a:prstGeom prst="rect">
            <a:avLst/>
          </a:prstGeom>
          <a:noFill/>
          <a:ln>
            <a:noFill/>
          </a:ln>
        </p:spPr>
        <p:txBody>
          <a:bodyPr anchorCtr="0" anchor="ctr" bIns="91425" lIns="91425" rIns="91425" tIns="91425"/>
          <a:lstStyle>
            <a:lvl1pPr indent="0" lvl="0" marL="0" marR="0" rtl="0" algn="l">
              <a:spcBef>
                <a:spcPts val="0"/>
              </a:spcBef>
              <a:buNone/>
              <a:defRPr sz="900">
                <a:solidFill>
                  <a:srgbClr val="888888"/>
                </a:solidFill>
                <a:latin typeface="Trebuchet MS"/>
                <a:ea typeface="Trebuchet MS"/>
                <a:cs typeface="Trebuchet MS"/>
                <a:sym typeface="Trebuchet MS"/>
              </a:defRPr>
            </a:lvl1pPr>
            <a:lvl2pPr indent="0" lvl="1" marL="457200" marR="0" rtl="0" algn="l">
              <a:spcBef>
                <a:spcPts val="0"/>
              </a:spcBef>
              <a:buNone/>
              <a:defRPr b="0" i="0" sz="1800" u="none" cap="none" strike="noStrike">
                <a:solidFill>
                  <a:schemeClr val="dk1"/>
                </a:solidFill>
                <a:latin typeface="Trebuchet MS"/>
                <a:ea typeface="Trebuchet MS"/>
                <a:cs typeface="Trebuchet MS"/>
                <a:sym typeface="Trebuchet MS"/>
              </a:defRPr>
            </a:lvl2pPr>
            <a:lvl3pPr indent="0" lvl="2" marL="914400" marR="0" rtl="0" algn="l">
              <a:spcBef>
                <a:spcPts val="0"/>
              </a:spcBef>
              <a:buNone/>
              <a:defRPr b="0" i="0" sz="1800" u="none" cap="none" strike="noStrike">
                <a:solidFill>
                  <a:schemeClr val="dk1"/>
                </a:solidFill>
                <a:latin typeface="Trebuchet MS"/>
                <a:ea typeface="Trebuchet MS"/>
                <a:cs typeface="Trebuchet MS"/>
                <a:sym typeface="Trebuchet MS"/>
              </a:defRPr>
            </a:lvl3pPr>
            <a:lvl4pPr indent="0" lvl="3" marL="1371600" marR="0" rtl="0" algn="l">
              <a:spcBef>
                <a:spcPts val="0"/>
              </a:spcBef>
              <a:buNone/>
              <a:defRPr b="0" i="0" sz="1800" u="none" cap="none" strike="noStrike">
                <a:solidFill>
                  <a:schemeClr val="dk1"/>
                </a:solidFill>
                <a:latin typeface="Trebuchet MS"/>
                <a:ea typeface="Trebuchet MS"/>
                <a:cs typeface="Trebuchet MS"/>
                <a:sym typeface="Trebuchet MS"/>
              </a:defRPr>
            </a:lvl4pPr>
            <a:lvl5pPr indent="0" lvl="4" marL="1828800" marR="0" rtl="0" algn="l">
              <a:spcBef>
                <a:spcPts val="0"/>
              </a:spcBef>
              <a:buNone/>
              <a:defRPr b="0" i="0" sz="1800" u="none" cap="none" strike="noStrike">
                <a:solidFill>
                  <a:schemeClr val="dk1"/>
                </a:solidFill>
                <a:latin typeface="Trebuchet MS"/>
                <a:ea typeface="Trebuchet MS"/>
                <a:cs typeface="Trebuchet MS"/>
                <a:sym typeface="Trebuchet MS"/>
              </a:defRPr>
            </a:lvl5pPr>
            <a:lvl6pPr indent="0" lvl="5" marL="2286000" marR="0" rtl="0" algn="l">
              <a:spcBef>
                <a:spcPts val="0"/>
              </a:spcBef>
              <a:buNone/>
              <a:defRPr b="0" i="0" sz="1800" u="none" cap="none" strike="noStrike">
                <a:solidFill>
                  <a:schemeClr val="dk1"/>
                </a:solidFill>
                <a:latin typeface="Trebuchet MS"/>
                <a:ea typeface="Trebuchet MS"/>
                <a:cs typeface="Trebuchet MS"/>
                <a:sym typeface="Trebuchet MS"/>
              </a:defRPr>
            </a:lvl6pPr>
            <a:lvl7pPr indent="0" lvl="6" marL="2743200" marR="0" rtl="0" algn="l">
              <a:spcBef>
                <a:spcPts val="0"/>
              </a:spcBef>
              <a:buNone/>
              <a:defRPr b="0" i="0" sz="1800" u="none" cap="none" strike="noStrike">
                <a:solidFill>
                  <a:schemeClr val="dk1"/>
                </a:solidFill>
                <a:latin typeface="Trebuchet MS"/>
                <a:ea typeface="Trebuchet MS"/>
                <a:cs typeface="Trebuchet MS"/>
                <a:sym typeface="Trebuchet MS"/>
              </a:defRPr>
            </a:lvl7pPr>
            <a:lvl8pPr indent="0" lvl="7" marL="3200400" marR="0" rtl="0" algn="l">
              <a:spcBef>
                <a:spcPts val="0"/>
              </a:spcBef>
              <a:buNone/>
              <a:defRPr b="0" i="0" sz="1800" u="none" cap="none" strike="noStrike">
                <a:solidFill>
                  <a:schemeClr val="dk1"/>
                </a:solidFill>
                <a:latin typeface="Trebuchet MS"/>
                <a:ea typeface="Trebuchet MS"/>
                <a:cs typeface="Trebuchet MS"/>
                <a:sym typeface="Trebuchet MS"/>
              </a:defRPr>
            </a:lvl8pPr>
            <a:lvl9pPr indent="0" lvl="8" marL="3657600" marR="0" rtl="0" algn="l">
              <a:spcBef>
                <a:spcPts val="0"/>
              </a:spcBef>
              <a:buNone/>
              <a:defRPr b="0" i="0" sz="1800" u="none" cap="none" strike="noStrike">
                <a:solidFill>
                  <a:schemeClr val="dk1"/>
                </a:solidFill>
                <a:latin typeface="Trebuchet MS"/>
                <a:ea typeface="Trebuchet MS"/>
                <a:cs typeface="Trebuchet MS"/>
                <a:sym typeface="Trebuchet MS"/>
              </a:defRPr>
            </a:lvl9pPr>
          </a:lstStyle>
          <a:p/>
        </p:txBody>
      </p:sp>
      <p:sp>
        <p:nvSpPr>
          <p:cNvPr id="138" name="Shape 138"/>
          <p:cNvSpPr txBox="1"/>
          <p:nvPr>
            <p:ph idx="12" type="sldNum"/>
          </p:nvPr>
        </p:nvSpPr>
        <p:spPr>
          <a:xfrm>
            <a:off x="6444676" y="6041362"/>
            <a:ext cx="512699" cy="36510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900">
                <a:solidFill>
                  <a:schemeClr val="accent1"/>
                </a:solidFill>
                <a:latin typeface="Trebuchet MS"/>
                <a:ea typeface="Trebuchet MS"/>
                <a:cs typeface="Trebuchet MS"/>
                <a:sym typeface="Trebuchet MS"/>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39" name="Shape 39"/>
        <p:cNvGrpSpPr/>
        <p:nvPr/>
      </p:nvGrpSpPr>
      <p:grpSpPr>
        <a:xfrm>
          <a:off x="0" y="0"/>
          <a:ext cx="0" cy="0"/>
          <a:chOff x="0" y="0"/>
          <a:chExt cx="0" cy="0"/>
        </a:xfrm>
      </p:grpSpPr>
      <p:sp>
        <p:nvSpPr>
          <p:cNvPr id="40" name="Shape 40"/>
          <p:cNvSpPr txBox="1"/>
          <p:nvPr>
            <p:ph type="title"/>
          </p:nvPr>
        </p:nvSpPr>
        <p:spPr>
          <a:xfrm>
            <a:off x="609599" y="609600"/>
            <a:ext cx="6347700" cy="1320900"/>
          </a:xfrm>
          <a:prstGeom prst="rect">
            <a:avLst/>
          </a:prstGeom>
          <a:noFill/>
          <a:ln>
            <a:noFill/>
          </a:ln>
        </p:spPr>
        <p:txBody>
          <a:bodyPr anchorCtr="0" anchor="t" bIns="91425" lIns="91425" rIns="91425" tIns="91425"/>
          <a:lstStyle>
            <a:lvl1pPr indent="0" lvl="0" marL="0" marR="0" rtl="0" algn="l">
              <a:spcBef>
                <a:spcPts val="0"/>
              </a:spcBef>
              <a:buClr>
                <a:schemeClr val="accent1"/>
              </a:buClr>
              <a:buFont typeface="Trebuchet MS"/>
              <a:buNone/>
              <a:defRPr b="0" i="0" sz="3600" u="none" cap="none" strike="noStrike">
                <a:solidFill>
                  <a:schemeClr val="accent1"/>
                </a:solidFill>
                <a:latin typeface="Trebuchet MS"/>
                <a:ea typeface="Trebuchet MS"/>
                <a:cs typeface="Trebuchet MS"/>
                <a:sym typeface="Trebuchet MS"/>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41" name="Shape 41"/>
          <p:cNvSpPr txBox="1"/>
          <p:nvPr>
            <p:ph idx="1" type="body"/>
          </p:nvPr>
        </p:nvSpPr>
        <p:spPr>
          <a:xfrm>
            <a:off x="609586" y="1848115"/>
            <a:ext cx="6347700" cy="3880800"/>
          </a:xfrm>
          <a:prstGeom prst="rect">
            <a:avLst/>
          </a:prstGeom>
          <a:noFill/>
          <a:ln>
            <a:noFill/>
          </a:ln>
        </p:spPr>
        <p:txBody>
          <a:bodyPr anchorCtr="0" anchor="t" bIns="91425" lIns="91425" rIns="91425" tIns="91425"/>
          <a:lstStyle>
            <a:lvl1pPr indent="-251459" lvl="0" marL="342900" rtl="0">
              <a:spcBef>
                <a:spcPts val="0"/>
              </a:spcBef>
              <a:buClr>
                <a:schemeClr val="accent1"/>
              </a:buClr>
              <a:buSzPct val="119999"/>
              <a:buFont typeface="Noto Sans Symbols"/>
              <a:buChar char="▶"/>
              <a:defRPr b="0" i="0" sz="1200" u="none" cap="none" strike="noStrike">
                <a:solidFill>
                  <a:srgbClr val="3F3F3F"/>
                </a:solidFill>
                <a:latin typeface="Times New Roman"/>
                <a:ea typeface="Times New Roman"/>
                <a:cs typeface="Times New Roman"/>
                <a:sym typeface="Times New Roman"/>
              </a:defRPr>
            </a:lvl1pPr>
            <a:lvl2pPr indent="-204469" lvl="1" marL="742950" marR="0" rtl="0" algn="l">
              <a:spcBef>
                <a:spcPts val="1000"/>
              </a:spcBef>
              <a:spcAft>
                <a:spcPts val="0"/>
              </a:spcAft>
              <a:buClr>
                <a:schemeClr val="accent1"/>
              </a:buClr>
              <a:buSzPct val="80000"/>
              <a:buFont typeface="Noto Sans Symbols"/>
              <a:buChar char="▶"/>
              <a:defRPr b="0" i="0" sz="1600" u="none" cap="none" strike="noStrike">
                <a:solidFill>
                  <a:srgbClr val="3F3F3F"/>
                </a:solidFill>
                <a:latin typeface="Trebuchet MS"/>
                <a:ea typeface="Trebuchet MS"/>
                <a:cs typeface="Trebuchet MS"/>
                <a:sym typeface="Trebuchet MS"/>
              </a:defRPr>
            </a:lvl2pPr>
            <a:lvl3pPr indent="-157480" lvl="2" marL="1143000" marR="0" rtl="0" algn="l">
              <a:spcBef>
                <a:spcPts val="1000"/>
              </a:spcBef>
              <a:spcAft>
                <a:spcPts val="0"/>
              </a:spcAft>
              <a:buClr>
                <a:schemeClr val="accent1"/>
              </a:buClr>
              <a:buSzPct val="80000"/>
              <a:buFont typeface="Noto Sans Symbols"/>
              <a:buChar char="▶"/>
              <a:defRPr b="0" i="0" sz="1400" u="none" cap="none" strike="noStrike">
                <a:solidFill>
                  <a:srgbClr val="3F3F3F"/>
                </a:solidFill>
                <a:latin typeface="Trebuchet MS"/>
                <a:ea typeface="Trebuchet MS"/>
                <a:cs typeface="Trebuchet MS"/>
                <a:sym typeface="Trebuchet MS"/>
              </a:defRPr>
            </a:lvl3pPr>
            <a:lvl4pPr indent="-167639" lvl="3" marL="16002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4pPr>
            <a:lvl5pPr indent="-167639" lvl="4" marL="20574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5pPr>
            <a:lvl6pPr indent="-167639" lvl="5" marL="25146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6pPr>
            <a:lvl7pPr indent="-167639" lvl="6" marL="29718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7pPr>
            <a:lvl8pPr indent="-167640" lvl="7" marL="34290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8pPr>
            <a:lvl9pPr indent="-167640" lvl="8" marL="38862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9pPr>
          </a:lstStyle>
          <a:p/>
        </p:txBody>
      </p:sp>
      <p:sp>
        <p:nvSpPr>
          <p:cNvPr id="42" name="Shape 42"/>
          <p:cNvSpPr txBox="1"/>
          <p:nvPr>
            <p:ph idx="10" type="dt"/>
          </p:nvPr>
        </p:nvSpPr>
        <p:spPr>
          <a:xfrm>
            <a:off x="5405257" y="6041362"/>
            <a:ext cx="684000" cy="365100"/>
          </a:xfrm>
          <a:prstGeom prst="rect">
            <a:avLst/>
          </a:prstGeom>
          <a:noFill/>
          <a:ln>
            <a:noFill/>
          </a:ln>
        </p:spPr>
        <p:txBody>
          <a:bodyPr anchorCtr="0" anchor="ctr" bIns="91425" lIns="91425" rIns="91425" tIns="91425"/>
          <a:lstStyle>
            <a:lvl1pPr indent="0" lvl="0" marL="0" marR="0" rtl="0" algn="r">
              <a:spcBef>
                <a:spcPts val="0"/>
              </a:spcBef>
              <a:buNone/>
              <a:defRPr b="0" i="0" sz="900" u="none" cap="none" strike="noStrike">
                <a:solidFill>
                  <a:srgbClr val="888888"/>
                </a:solidFill>
                <a:latin typeface="Trebuchet MS"/>
                <a:ea typeface="Trebuchet MS"/>
                <a:cs typeface="Trebuchet MS"/>
                <a:sym typeface="Trebuchet MS"/>
              </a:defRPr>
            </a:lvl1pPr>
            <a:lvl2pPr indent="0" lvl="1" marL="457200" marR="0" rtl="0" algn="l">
              <a:spcBef>
                <a:spcPts val="0"/>
              </a:spcBef>
              <a:buNone/>
              <a:defRPr b="0" i="0" sz="1800" u="none" cap="none" strike="noStrike">
                <a:solidFill>
                  <a:schemeClr val="dk1"/>
                </a:solidFill>
                <a:latin typeface="Trebuchet MS"/>
                <a:ea typeface="Trebuchet MS"/>
                <a:cs typeface="Trebuchet MS"/>
                <a:sym typeface="Trebuchet MS"/>
              </a:defRPr>
            </a:lvl2pPr>
            <a:lvl3pPr indent="0" lvl="2" marL="914400" marR="0" rtl="0" algn="l">
              <a:spcBef>
                <a:spcPts val="0"/>
              </a:spcBef>
              <a:buNone/>
              <a:defRPr b="0" i="0" sz="1800" u="none" cap="none" strike="noStrike">
                <a:solidFill>
                  <a:schemeClr val="dk1"/>
                </a:solidFill>
                <a:latin typeface="Trebuchet MS"/>
                <a:ea typeface="Trebuchet MS"/>
                <a:cs typeface="Trebuchet MS"/>
                <a:sym typeface="Trebuchet MS"/>
              </a:defRPr>
            </a:lvl3pPr>
            <a:lvl4pPr indent="0" lvl="3" marL="1371600" marR="0" rtl="0" algn="l">
              <a:spcBef>
                <a:spcPts val="0"/>
              </a:spcBef>
              <a:buNone/>
              <a:defRPr b="0" i="0" sz="1800" u="none" cap="none" strike="noStrike">
                <a:solidFill>
                  <a:schemeClr val="dk1"/>
                </a:solidFill>
                <a:latin typeface="Trebuchet MS"/>
                <a:ea typeface="Trebuchet MS"/>
                <a:cs typeface="Trebuchet MS"/>
                <a:sym typeface="Trebuchet MS"/>
              </a:defRPr>
            </a:lvl4pPr>
            <a:lvl5pPr indent="0" lvl="4" marL="1828800" marR="0" rtl="0" algn="l">
              <a:spcBef>
                <a:spcPts val="0"/>
              </a:spcBef>
              <a:buNone/>
              <a:defRPr b="0" i="0" sz="1800" u="none" cap="none" strike="noStrike">
                <a:solidFill>
                  <a:schemeClr val="dk1"/>
                </a:solidFill>
                <a:latin typeface="Trebuchet MS"/>
                <a:ea typeface="Trebuchet MS"/>
                <a:cs typeface="Trebuchet MS"/>
                <a:sym typeface="Trebuchet MS"/>
              </a:defRPr>
            </a:lvl5pPr>
            <a:lvl6pPr indent="0" lvl="5" marL="2286000" marR="0" rtl="0" algn="l">
              <a:spcBef>
                <a:spcPts val="0"/>
              </a:spcBef>
              <a:buNone/>
              <a:defRPr b="0" i="0" sz="1800" u="none" cap="none" strike="noStrike">
                <a:solidFill>
                  <a:schemeClr val="dk1"/>
                </a:solidFill>
                <a:latin typeface="Trebuchet MS"/>
                <a:ea typeface="Trebuchet MS"/>
                <a:cs typeface="Trebuchet MS"/>
                <a:sym typeface="Trebuchet MS"/>
              </a:defRPr>
            </a:lvl6pPr>
            <a:lvl7pPr indent="0" lvl="6" marL="2743200" marR="0" rtl="0" algn="l">
              <a:spcBef>
                <a:spcPts val="0"/>
              </a:spcBef>
              <a:buNone/>
              <a:defRPr b="0" i="0" sz="1800" u="none" cap="none" strike="noStrike">
                <a:solidFill>
                  <a:schemeClr val="dk1"/>
                </a:solidFill>
                <a:latin typeface="Trebuchet MS"/>
                <a:ea typeface="Trebuchet MS"/>
                <a:cs typeface="Trebuchet MS"/>
                <a:sym typeface="Trebuchet MS"/>
              </a:defRPr>
            </a:lvl7pPr>
            <a:lvl8pPr indent="0" lvl="7" marL="3200400" marR="0" rtl="0" algn="l">
              <a:spcBef>
                <a:spcPts val="0"/>
              </a:spcBef>
              <a:buNone/>
              <a:defRPr b="0" i="0" sz="1800" u="none" cap="none" strike="noStrike">
                <a:solidFill>
                  <a:schemeClr val="dk1"/>
                </a:solidFill>
                <a:latin typeface="Trebuchet MS"/>
                <a:ea typeface="Trebuchet MS"/>
                <a:cs typeface="Trebuchet MS"/>
                <a:sym typeface="Trebuchet MS"/>
              </a:defRPr>
            </a:lvl8pPr>
            <a:lvl9pPr indent="0" lvl="8" marL="3657600" marR="0" rtl="0" algn="l">
              <a:spcBef>
                <a:spcPts val="0"/>
              </a:spcBef>
              <a:buNone/>
              <a:defRPr b="0" i="0" sz="1800" u="none" cap="none" strike="noStrike">
                <a:solidFill>
                  <a:schemeClr val="dk1"/>
                </a:solidFill>
                <a:latin typeface="Trebuchet MS"/>
                <a:ea typeface="Trebuchet MS"/>
                <a:cs typeface="Trebuchet MS"/>
                <a:sym typeface="Trebuchet MS"/>
              </a:defRPr>
            </a:lvl9pPr>
          </a:lstStyle>
          <a:p/>
        </p:txBody>
      </p:sp>
      <p:sp>
        <p:nvSpPr>
          <p:cNvPr id="43" name="Shape 43"/>
          <p:cNvSpPr txBox="1"/>
          <p:nvPr>
            <p:ph idx="11" type="ftr"/>
          </p:nvPr>
        </p:nvSpPr>
        <p:spPr>
          <a:xfrm>
            <a:off x="609599" y="6041362"/>
            <a:ext cx="4623000" cy="365100"/>
          </a:xfrm>
          <a:prstGeom prst="rect">
            <a:avLst/>
          </a:prstGeom>
          <a:noFill/>
          <a:ln>
            <a:noFill/>
          </a:ln>
        </p:spPr>
        <p:txBody>
          <a:bodyPr anchorCtr="0" anchor="ctr" bIns="91425" lIns="91425" rIns="91425" tIns="91425"/>
          <a:lstStyle>
            <a:lvl1pPr indent="0" lvl="0" marL="0" marR="0" rtl="0" algn="l">
              <a:spcBef>
                <a:spcPts val="0"/>
              </a:spcBef>
              <a:buNone/>
              <a:defRPr b="0" i="0" sz="900" u="none" cap="none" strike="noStrike">
                <a:solidFill>
                  <a:srgbClr val="888888"/>
                </a:solidFill>
                <a:latin typeface="Trebuchet MS"/>
                <a:ea typeface="Trebuchet MS"/>
                <a:cs typeface="Trebuchet MS"/>
                <a:sym typeface="Trebuchet MS"/>
              </a:defRPr>
            </a:lvl1pPr>
            <a:lvl2pPr indent="0" lvl="1" marL="457200" marR="0" rtl="0" algn="l">
              <a:spcBef>
                <a:spcPts val="0"/>
              </a:spcBef>
              <a:buNone/>
              <a:defRPr b="0" i="0" sz="1800" u="none" cap="none" strike="noStrike">
                <a:solidFill>
                  <a:schemeClr val="dk1"/>
                </a:solidFill>
                <a:latin typeface="Trebuchet MS"/>
                <a:ea typeface="Trebuchet MS"/>
                <a:cs typeface="Trebuchet MS"/>
                <a:sym typeface="Trebuchet MS"/>
              </a:defRPr>
            </a:lvl2pPr>
            <a:lvl3pPr indent="0" lvl="2" marL="914400" marR="0" rtl="0" algn="l">
              <a:spcBef>
                <a:spcPts val="0"/>
              </a:spcBef>
              <a:buNone/>
              <a:defRPr b="0" i="0" sz="1800" u="none" cap="none" strike="noStrike">
                <a:solidFill>
                  <a:schemeClr val="dk1"/>
                </a:solidFill>
                <a:latin typeface="Trebuchet MS"/>
                <a:ea typeface="Trebuchet MS"/>
                <a:cs typeface="Trebuchet MS"/>
                <a:sym typeface="Trebuchet MS"/>
              </a:defRPr>
            </a:lvl3pPr>
            <a:lvl4pPr indent="0" lvl="3" marL="1371600" marR="0" rtl="0" algn="l">
              <a:spcBef>
                <a:spcPts val="0"/>
              </a:spcBef>
              <a:buNone/>
              <a:defRPr b="0" i="0" sz="1800" u="none" cap="none" strike="noStrike">
                <a:solidFill>
                  <a:schemeClr val="dk1"/>
                </a:solidFill>
                <a:latin typeface="Trebuchet MS"/>
                <a:ea typeface="Trebuchet MS"/>
                <a:cs typeface="Trebuchet MS"/>
                <a:sym typeface="Trebuchet MS"/>
              </a:defRPr>
            </a:lvl4pPr>
            <a:lvl5pPr indent="0" lvl="4" marL="1828800" marR="0" rtl="0" algn="l">
              <a:spcBef>
                <a:spcPts val="0"/>
              </a:spcBef>
              <a:buNone/>
              <a:defRPr b="0" i="0" sz="1800" u="none" cap="none" strike="noStrike">
                <a:solidFill>
                  <a:schemeClr val="dk1"/>
                </a:solidFill>
                <a:latin typeface="Trebuchet MS"/>
                <a:ea typeface="Trebuchet MS"/>
                <a:cs typeface="Trebuchet MS"/>
                <a:sym typeface="Trebuchet MS"/>
              </a:defRPr>
            </a:lvl5pPr>
            <a:lvl6pPr indent="0" lvl="5" marL="2286000" marR="0" rtl="0" algn="l">
              <a:spcBef>
                <a:spcPts val="0"/>
              </a:spcBef>
              <a:buNone/>
              <a:defRPr b="0" i="0" sz="1800" u="none" cap="none" strike="noStrike">
                <a:solidFill>
                  <a:schemeClr val="dk1"/>
                </a:solidFill>
                <a:latin typeface="Trebuchet MS"/>
                <a:ea typeface="Trebuchet MS"/>
                <a:cs typeface="Trebuchet MS"/>
                <a:sym typeface="Trebuchet MS"/>
              </a:defRPr>
            </a:lvl6pPr>
            <a:lvl7pPr indent="0" lvl="6" marL="2743200" marR="0" rtl="0" algn="l">
              <a:spcBef>
                <a:spcPts val="0"/>
              </a:spcBef>
              <a:buNone/>
              <a:defRPr b="0" i="0" sz="1800" u="none" cap="none" strike="noStrike">
                <a:solidFill>
                  <a:schemeClr val="dk1"/>
                </a:solidFill>
                <a:latin typeface="Trebuchet MS"/>
                <a:ea typeface="Trebuchet MS"/>
                <a:cs typeface="Trebuchet MS"/>
                <a:sym typeface="Trebuchet MS"/>
              </a:defRPr>
            </a:lvl7pPr>
            <a:lvl8pPr indent="0" lvl="7" marL="3200400" marR="0" rtl="0" algn="l">
              <a:spcBef>
                <a:spcPts val="0"/>
              </a:spcBef>
              <a:buNone/>
              <a:defRPr b="0" i="0" sz="1800" u="none" cap="none" strike="noStrike">
                <a:solidFill>
                  <a:schemeClr val="dk1"/>
                </a:solidFill>
                <a:latin typeface="Trebuchet MS"/>
                <a:ea typeface="Trebuchet MS"/>
                <a:cs typeface="Trebuchet MS"/>
                <a:sym typeface="Trebuchet MS"/>
              </a:defRPr>
            </a:lvl8pPr>
            <a:lvl9pPr indent="0" lvl="8" marL="3657600" marR="0" rtl="0" algn="l">
              <a:spcBef>
                <a:spcPts val="0"/>
              </a:spcBef>
              <a:buNone/>
              <a:defRPr b="0" i="0" sz="1800" u="none" cap="none" strike="noStrike">
                <a:solidFill>
                  <a:schemeClr val="dk1"/>
                </a:solidFill>
                <a:latin typeface="Trebuchet MS"/>
                <a:ea typeface="Trebuchet MS"/>
                <a:cs typeface="Trebuchet MS"/>
                <a:sym typeface="Trebuchet MS"/>
              </a:defRPr>
            </a:lvl9pPr>
          </a:lstStyle>
          <a:p/>
        </p:txBody>
      </p:sp>
      <p:sp>
        <p:nvSpPr>
          <p:cNvPr id="44" name="Shape 44"/>
          <p:cNvSpPr txBox="1"/>
          <p:nvPr>
            <p:ph idx="12" type="sldNum"/>
          </p:nvPr>
        </p:nvSpPr>
        <p:spPr>
          <a:xfrm>
            <a:off x="6444676" y="6041362"/>
            <a:ext cx="512699" cy="36510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900" u="none" cap="none" strike="noStrike">
                <a:solidFill>
                  <a:schemeClr val="accent1"/>
                </a:solidFill>
                <a:latin typeface="Trebuchet MS"/>
                <a:ea typeface="Trebuchet MS"/>
                <a:cs typeface="Trebuchet MS"/>
                <a:sym typeface="Trebuchet MS"/>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45" name="Shape 45"/>
        <p:cNvGrpSpPr/>
        <p:nvPr/>
      </p:nvGrpSpPr>
      <p:grpSpPr>
        <a:xfrm>
          <a:off x="0" y="0"/>
          <a:ext cx="0" cy="0"/>
          <a:chOff x="0" y="0"/>
          <a:chExt cx="0" cy="0"/>
        </a:xfrm>
      </p:grpSpPr>
      <p:sp>
        <p:nvSpPr>
          <p:cNvPr id="46" name="Shape 46"/>
          <p:cNvSpPr txBox="1"/>
          <p:nvPr>
            <p:ph type="title"/>
          </p:nvPr>
        </p:nvSpPr>
        <p:spPr>
          <a:xfrm>
            <a:off x="609597" y="2700867"/>
            <a:ext cx="6347699" cy="1826700"/>
          </a:xfrm>
          <a:prstGeom prst="rect">
            <a:avLst/>
          </a:prstGeom>
          <a:noFill/>
          <a:ln>
            <a:noFill/>
          </a:ln>
        </p:spPr>
        <p:txBody>
          <a:bodyPr anchorCtr="0" anchor="b" bIns="91425" lIns="91425" rIns="91425" tIns="91425"/>
          <a:lstStyle>
            <a:lvl1pPr indent="0" lvl="0" marL="0" marR="0" rtl="0" algn="l">
              <a:spcBef>
                <a:spcPts val="0"/>
              </a:spcBef>
              <a:buClr>
                <a:schemeClr val="accent1"/>
              </a:buClr>
              <a:buFont typeface="Trebuchet MS"/>
              <a:buNone/>
              <a:defRPr b="0" i="0" sz="4000" u="none" cap="none" strike="noStrike">
                <a:solidFill>
                  <a:schemeClr val="accent1"/>
                </a:solidFill>
                <a:latin typeface="Trebuchet MS"/>
                <a:ea typeface="Trebuchet MS"/>
                <a:cs typeface="Trebuchet MS"/>
                <a:sym typeface="Trebuchet MS"/>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47" name="Shape 47"/>
          <p:cNvSpPr txBox="1"/>
          <p:nvPr>
            <p:ph idx="1" type="body"/>
          </p:nvPr>
        </p:nvSpPr>
        <p:spPr>
          <a:xfrm>
            <a:off x="609597" y="4527448"/>
            <a:ext cx="6347699" cy="860400"/>
          </a:xfrm>
          <a:prstGeom prst="rect">
            <a:avLst/>
          </a:prstGeom>
          <a:noFill/>
          <a:ln>
            <a:noFill/>
          </a:ln>
        </p:spPr>
        <p:txBody>
          <a:bodyPr anchorCtr="0" anchor="t" bIns="91425" lIns="91425" rIns="91425" tIns="91425"/>
          <a:lstStyle>
            <a:lvl1pPr indent="0" lvl="0" marL="0" marR="0" rtl="0" algn="l">
              <a:spcBef>
                <a:spcPts val="1000"/>
              </a:spcBef>
              <a:spcAft>
                <a:spcPts val="0"/>
              </a:spcAft>
              <a:buClr>
                <a:schemeClr val="accent1"/>
              </a:buClr>
              <a:buFont typeface="Noto Sans Symbols"/>
              <a:buNone/>
              <a:defRPr b="0" i="0" sz="2000" u="none" cap="none" strike="noStrike">
                <a:solidFill>
                  <a:srgbClr val="7F7F7F"/>
                </a:solidFill>
                <a:latin typeface="Trebuchet MS"/>
                <a:ea typeface="Trebuchet MS"/>
                <a:cs typeface="Trebuchet MS"/>
                <a:sym typeface="Trebuchet MS"/>
              </a:defRPr>
            </a:lvl1pPr>
            <a:lvl2pPr indent="0" lvl="1" marL="457200" marR="0" rtl="0" algn="l">
              <a:spcBef>
                <a:spcPts val="1000"/>
              </a:spcBef>
              <a:spcAft>
                <a:spcPts val="0"/>
              </a:spcAft>
              <a:buClr>
                <a:schemeClr val="accent1"/>
              </a:buClr>
              <a:buFont typeface="Noto Sans Symbols"/>
              <a:buNone/>
              <a:defRPr b="0" i="0" sz="1800" u="none" cap="none" strike="noStrike">
                <a:solidFill>
                  <a:srgbClr val="888888"/>
                </a:solidFill>
                <a:latin typeface="Trebuchet MS"/>
                <a:ea typeface="Trebuchet MS"/>
                <a:cs typeface="Trebuchet MS"/>
                <a:sym typeface="Trebuchet MS"/>
              </a:defRPr>
            </a:lvl2pPr>
            <a:lvl3pPr indent="0" lvl="2" marL="914400" marR="0" rtl="0" algn="l">
              <a:spcBef>
                <a:spcPts val="1000"/>
              </a:spcBef>
              <a:spcAft>
                <a:spcPts val="0"/>
              </a:spcAft>
              <a:buClr>
                <a:schemeClr val="accent1"/>
              </a:buClr>
              <a:buFont typeface="Noto Sans Symbols"/>
              <a:buNone/>
              <a:defRPr b="0" i="0" sz="1600" u="none" cap="none" strike="noStrike">
                <a:solidFill>
                  <a:srgbClr val="888888"/>
                </a:solidFill>
                <a:latin typeface="Trebuchet MS"/>
                <a:ea typeface="Trebuchet MS"/>
                <a:cs typeface="Trebuchet MS"/>
                <a:sym typeface="Trebuchet MS"/>
              </a:defRPr>
            </a:lvl3pPr>
            <a:lvl4pPr indent="0" lvl="3" marL="1371600" marR="0" rtl="0" algn="l">
              <a:spcBef>
                <a:spcPts val="1000"/>
              </a:spcBef>
              <a:spcAft>
                <a:spcPts val="0"/>
              </a:spcAft>
              <a:buClr>
                <a:schemeClr val="accent1"/>
              </a:buClr>
              <a:buFont typeface="Noto Sans Symbols"/>
              <a:buNone/>
              <a:defRPr b="0" i="0" sz="1400" u="none" cap="none" strike="noStrike">
                <a:solidFill>
                  <a:srgbClr val="888888"/>
                </a:solidFill>
                <a:latin typeface="Trebuchet MS"/>
                <a:ea typeface="Trebuchet MS"/>
                <a:cs typeface="Trebuchet MS"/>
                <a:sym typeface="Trebuchet MS"/>
              </a:defRPr>
            </a:lvl4pPr>
            <a:lvl5pPr indent="0" lvl="4" marL="1828800" marR="0" rtl="0" algn="l">
              <a:spcBef>
                <a:spcPts val="1000"/>
              </a:spcBef>
              <a:spcAft>
                <a:spcPts val="0"/>
              </a:spcAft>
              <a:buClr>
                <a:schemeClr val="accent1"/>
              </a:buClr>
              <a:buFont typeface="Noto Sans Symbols"/>
              <a:buNone/>
              <a:defRPr b="0" i="0" sz="1400" u="none" cap="none" strike="noStrike">
                <a:solidFill>
                  <a:srgbClr val="888888"/>
                </a:solidFill>
                <a:latin typeface="Trebuchet MS"/>
                <a:ea typeface="Trebuchet MS"/>
                <a:cs typeface="Trebuchet MS"/>
                <a:sym typeface="Trebuchet MS"/>
              </a:defRPr>
            </a:lvl5pPr>
            <a:lvl6pPr indent="0" lvl="5" marL="2286000" marR="0" rtl="0" algn="l">
              <a:spcBef>
                <a:spcPts val="1000"/>
              </a:spcBef>
              <a:spcAft>
                <a:spcPts val="0"/>
              </a:spcAft>
              <a:buClr>
                <a:schemeClr val="accent1"/>
              </a:buClr>
              <a:buFont typeface="Noto Sans Symbols"/>
              <a:buNone/>
              <a:defRPr b="0" i="0" sz="1400" u="none" cap="none" strike="noStrike">
                <a:solidFill>
                  <a:srgbClr val="888888"/>
                </a:solidFill>
                <a:latin typeface="Trebuchet MS"/>
                <a:ea typeface="Trebuchet MS"/>
                <a:cs typeface="Trebuchet MS"/>
                <a:sym typeface="Trebuchet MS"/>
              </a:defRPr>
            </a:lvl6pPr>
            <a:lvl7pPr indent="0" lvl="6" marL="2743200" marR="0" rtl="0" algn="l">
              <a:spcBef>
                <a:spcPts val="1000"/>
              </a:spcBef>
              <a:spcAft>
                <a:spcPts val="0"/>
              </a:spcAft>
              <a:buClr>
                <a:schemeClr val="accent1"/>
              </a:buClr>
              <a:buFont typeface="Noto Sans Symbols"/>
              <a:buNone/>
              <a:defRPr b="0" i="0" sz="1400" u="none" cap="none" strike="noStrike">
                <a:solidFill>
                  <a:srgbClr val="888888"/>
                </a:solidFill>
                <a:latin typeface="Trebuchet MS"/>
                <a:ea typeface="Trebuchet MS"/>
                <a:cs typeface="Trebuchet MS"/>
                <a:sym typeface="Trebuchet MS"/>
              </a:defRPr>
            </a:lvl7pPr>
            <a:lvl8pPr indent="0" lvl="7" marL="3200400" marR="0" rtl="0" algn="l">
              <a:spcBef>
                <a:spcPts val="1000"/>
              </a:spcBef>
              <a:spcAft>
                <a:spcPts val="0"/>
              </a:spcAft>
              <a:buClr>
                <a:schemeClr val="accent1"/>
              </a:buClr>
              <a:buFont typeface="Noto Sans Symbols"/>
              <a:buNone/>
              <a:defRPr b="0" i="0" sz="1400" u="none" cap="none" strike="noStrike">
                <a:solidFill>
                  <a:srgbClr val="888888"/>
                </a:solidFill>
                <a:latin typeface="Trebuchet MS"/>
                <a:ea typeface="Trebuchet MS"/>
                <a:cs typeface="Trebuchet MS"/>
                <a:sym typeface="Trebuchet MS"/>
              </a:defRPr>
            </a:lvl8pPr>
            <a:lvl9pPr indent="0" lvl="8" marL="3657600" marR="0" rtl="0" algn="l">
              <a:spcBef>
                <a:spcPts val="1000"/>
              </a:spcBef>
              <a:spcAft>
                <a:spcPts val="0"/>
              </a:spcAft>
              <a:buClr>
                <a:schemeClr val="accent1"/>
              </a:buClr>
              <a:buFont typeface="Noto Sans Symbols"/>
              <a:buNone/>
              <a:defRPr b="0" i="0" sz="1400" u="none" cap="none" strike="noStrike">
                <a:solidFill>
                  <a:srgbClr val="888888"/>
                </a:solidFill>
                <a:latin typeface="Trebuchet MS"/>
                <a:ea typeface="Trebuchet MS"/>
                <a:cs typeface="Trebuchet MS"/>
                <a:sym typeface="Trebuchet MS"/>
              </a:defRPr>
            </a:lvl9pPr>
          </a:lstStyle>
          <a:p/>
        </p:txBody>
      </p:sp>
      <p:sp>
        <p:nvSpPr>
          <p:cNvPr id="48" name="Shape 48"/>
          <p:cNvSpPr txBox="1"/>
          <p:nvPr>
            <p:ph idx="10" type="dt"/>
          </p:nvPr>
        </p:nvSpPr>
        <p:spPr>
          <a:xfrm>
            <a:off x="5405257" y="6041362"/>
            <a:ext cx="684000" cy="365100"/>
          </a:xfrm>
          <a:prstGeom prst="rect">
            <a:avLst/>
          </a:prstGeom>
          <a:noFill/>
          <a:ln>
            <a:noFill/>
          </a:ln>
        </p:spPr>
        <p:txBody>
          <a:bodyPr anchorCtr="0" anchor="ctr" bIns="91425" lIns="91425" rIns="91425" tIns="91425"/>
          <a:lstStyle>
            <a:lvl1pPr indent="0" lvl="0" marL="0" marR="0" rtl="0" algn="r">
              <a:spcBef>
                <a:spcPts val="0"/>
              </a:spcBef>
              <a:buNone/>
              <a:defRPr sz="900">
                <a:solidFill>
                  <a:srgbClr val="888888"/>
                </a:solidFill>
                <a:latin typeface="Trebuchet MS"/>
                <a:ea typeface="Trebuchet MS"/>
                <a:cs typeface="Trebuchet MS"/>
                <a:sym typeface="Trebuchet MS"/>
              </a:defRPr>
            </a:lvl1pPr>
            <a:lvl2pPr indent="0" lvl="1" marL="457200" marR="0" rtl="0" algn="l">
              <a:spcBef>
                <a:spcPts val="0"/>
              </a:spcBef>
              <a:buNone/>
              <a:defRPr b="0" i="0" sz="1800" u="none" cap="none" strike="noStrike">
                <a:solidFill>
                  <a:schemeClr val="dk1"/>
                </a:solidFill>
                <a:latin typeface="Trebuchet MS"/>
                <a:ea typeface="Trebuchet MS"/>
                <a:cs typeface="Trebuchet MS"/>
                <a:sym typeface="Trebuchet MS"/>
              </a:defRPr>
            </a:lvl2pPr>
            <a:lvl3pPr indent="0" lvl="2" marL="914400" marR="0" rtl="0" algn="l">
              <a:spcBef>
                <a:spcPts val="0"/>
              </a:spcBef>
              <a:buNone/>
              <a:defRPr b="0" i="0" sz="1800" u="none" cap="none" strike="noStrike">
                <a:solidFill>
                  <a:schemeClr val="dk1"/>
                </a:solidFill>
                <a:latin typeface="Trebuchet MS"/>
                <a:ea typeface="Trebuchet MS"/>
                <a:cs typeface="Trebuchet MS"/>
                <a:sym typeface="Trebuchet MS"/>
              </a:defRPr>
            </a:lvl3pPr>
            <a:lvl4pPr indent="0" lvl="3" marL="1371600" marR="0" rtl="0" algn="l">
              <a:spcBef>
                <a:spcPts val="0"/>
              </a:spcBef>
              <a:buNone/>
              <a:defRPr b="0" i="0" sz="1800" u="none" cap="none" strike="noStrike">
                <a:solidFill>
                  <a:schemeClr val="dk1"/>
                </a:solidFill>
                <a:latin typeface="Trebuchet MS"/>
                <a:ea typeface="Trebuchet MS"/>
                <a:cs typeface="Trebuchet MS"/>
                <a:sym typeface="Trebuchet MS"/>
              </a:defRPr>
            </a:lvl4pPr>
            <a:lvl5pPr indent="0" lvl="4" marL="1828800" marR="0" rtl="0" algn="l">
              <a:spcBef>
                <a:spcPts val="0"/>
              </a:spcBef>
              <a:buNone/>
              <a:defRPr b="0" i="0" sz="1800" u="none" cap="none" strike="noStrike">
                <a:solidFill>
                  <a:schemeClr val="dk1"/>
                </a:solidFill>
                <a:latin typeface="Trebuchet MS"/>
                <a:ea typeface="Trebuchet MS"/>
                <a:cs typeface="Trebuchet MS"/>
                <a:sym typeface="Trebuchet MS"/>
              </a:defRPr>
            </a:lvl5pPr>
            <a:lvl6pPr indent="0" lvl="5" marL="2286000" marR="0" rtl="0" algn="l">
              <a:spcBef>
                <a:spcPts val="0"/>
              </a:spcBef>
              <a:buNone/>
              <a:defRPr b="0" i="0" sz="1800" u="none" cap="none" strike="noStrike">
                <a:solidFill>
                  <a:schemeClr val="dk1"/>
                </a:solidFill>
                <a:latin typeface="Trebuchet MS"/>
                <a:ea typeface="Trebuchet MS"/>
                <a:cs typeface="Trebuchet MS"/>
                <a:sym typeface="Trebuchet MS"/>
              </a:defRPr>
            </a:lvl6pPr>
            <a:lvl7pPr indent="0" lvl="6" marL="2743200" marR="0" rtl="0" algn="l">
              <a:spcBef>
                <a:spcPts val="0"/>
              </a:spcBef>
              <a:buNone/>
              <a:defRPr b="0" i="0" sz="1800" u="none" cap="none" strike="noStrike">
                <a:solidFill>
                  <a:schemeClr val="dk1"/>
                </a:solidFill>
                <a:latin typeface="Trebuchet MS"/>
                <a:ea typeface="Trebuchet MS"/>
                <a:cs typeface="Trebuchet MS"/>
                <a:sym typeface="Trebuchet MS"/>
              </a:defRPr>
            </a:lvl7pPr>
            <a:lvl8pPr indent="0" lvl="7" marL="3200400" marR="0" rtl="0" algn="l">
              <a:spcBef>
                <a:spcPts val="0"/>
              </a:spcBef>
              <a:buNone/>
              <a:defRPr b="0" i="0" sz="1800" u="none" cap="none" strike="noStrike">
                <a:solidFill>
                  <a:schemeClr val="dk1"/>
                </a:solidFill>
                <a:latin typeface="Trebuchet MS"/>
                <a:ea typeface="Trebuchet MS"/>
                <a:cs typeface="Trebuchet MS"/>
                <a:sym typeface="Trebuchet MS"/>
              </a:defRPr>
            </a:lvl8pPr>
            <a:lvl9pPr indent="0" lvl="8" marL="3657600" marR="0" rtl="0" algn="l">
              <a:spcBef>
                <a:spcPts val="0"/>
              </a:spcBef>
              <a:buNone/>
              <a:defRPr b="0" i="0" sz="1800" u="none" cap="none" strike="noStrike">
                <a:solidFill>
                  <a:schemeClr val="dk1"/>
                </a:solidFill>
                <a:latin typeface="Trebuchet MS"/>
                <a:ea typeface="Trebuchet MS"/>
                <a:cs typeface="Trebuchet MS"/>
                <a:sym typeface="Trebuchet MS"/>
              </a:defRPr>
            </a:lvl9pPr>
          </a:lstStyle>
          <a:p/>
        </p:txBody>
      </p:sp>
      <p:sp>
        <p:nvSpPr>
          <p:cNvPr id="49" name="Shape 49"/>
          <p:cNvSpPr txBox="1"/>
          <p:nvPr>
            <p:ph idx="11" type="ftr"/>
          </p:nvPr>
        </p:nvSpPr>
        <p:spPr>
          <a:xfrm>
            <a:off x="609599" y="6041362"/>
            <a:ext cx="4623000" cy="365100"/>
          </a:xfrm>
          <a:prstGeom prst="rect">
            <a:avLst/>
          </a:prstGeom>
          <a:noFill/>
          <a:ln>
            <a:noFill/>
          </a:ln>
        </p:spPr>
        <p:txBody>
          <a:bodyPr anchorCtr="0" anchor="ctr" bIns="91425" lIns="91425" rIns="91425" tIns="91425"/>
          <a:lstStyle>
            <a:lvl1pPr indent="0" lvl="0" marL="0" marR="0" rtl="0" algn="l">
              <a:spcBef>
                <a:spcPts val="0"/>
              </a:spcBef>
              <a:buNone/>
              <a:defRPr sz="900">
                <a:solidFill>
                  <a:srgbClr val="888888"/>
                </a:solidFill>
                <a:latin typeface="Trebuchet MS"/>
                <a:ea typeface="Trebuchet MS"/>
                <a:cs typeface="Trebuchet MS"/>
                <a:sym typeface="Trebuchet MS"/>
              </a:defRPr>
            </a:lvl1pPr>
            <a:lvl2pPr indent="0" lvl="1" marL="457200" marR="0" rtl="0" algn="l">
              <a:spcBef>
                <a:spcPts val="0"/>
              </a:spcBef>
              <a:buNone/>
              <a:defRPr b="0" i="0" sz="1800" u="none" cap="none" strike="noStrike">
                <a:solidFill>
                  <a:schemeClr val="dk1"/>
                </a:solidFill>
                <a:latin typeface="Trebuchet MS"/>
                <a:ea typeface="Trebuchet MS"/>
                <a:cs typeface="Trebuchet MS"/>
                <a:sym typeface="Trebuchet MS"/>
              </a:defRPr>
            </a:lvl2pPr>
            <a:lvl3pPr indent="0" lvl="2" marL="914400" marR="0" rtl="0" algn="l">
              <a:spcBef>
                <a:spcPts val="0"/>
              </a:spcBef>
              <a:buNone/>
              <a:defRPr b="0" i="0" sz="1800" u="none" cap="none" strike="noStrike">
                <a:solidFill>
                  <a:schemeClr val="dk1"/>
                </a:solidFill>
                <a:latin typeface="Trebuchet MS"/>
                <a:ea typeface="Trebuchet MS"/>
                <a:cs typeface="Trebuchet MS"/>
                <a:sym typeface="Trebuchet MS"/>
              </a:defRPr>
            </a:lvl3pPr>
            <a:lvl4pPr indent="0" lvl="3" marL="1371600" marR="0" rtl="0" algn="l">
              <a:spcBef>
                <a:spcPts val="0"/>
              </a:spcBef>
              <a:buNone/>
              <a:defRPr b="0" i="0" sz="1800" u="none" cap="none" strike="noStrike">
                <a:solidFill>
                  <a:schemeClr val="dk1"/>
                </a:solidFill>
                <a:latin typeface="Trebuchet MS"/>
                <a:ea typeface="Trebuchet MS"/>
                <a:cs typeface="Trebuchet MS"/>
                <a:sym typeface="Trebuchet MS"/>
              </a:defRPr>
            </a:lvl4pPr>
            <a:lvl5pPr indent="0" lvl="4" marL="1828800" marR="0" rtl="0" algn="l">
              <a:spcBef>
                <a:spcPts val="0"/>
              </a:spcBef>
              <a:buNone/>
              <a:defRPr b="0" i="0" sz="1800" u="none" cap="none" strike="noStrike">
                <a:solidFill>
                  <a:schemeClr val="dk1"/>
                </a:solidFill>
                <a:latin typeface="Trebuchet MS"/>
                <a:ea typeface="Trebuchet MS"/>
                <a:cs typeface="Trebuchet MS"/>
                <a:sym typeface="Trebuchet MS"/>
              </a:defRPr>
            </a:lvl5pPr>
            <a:lvl6pPr indent="0" lvl="5" marL="2286000" marR="0" rtl="0" algn="l">
              <a:spcBef>
                <a:spcPts val="0"/>
              </a:spcBef>
              <a:buNone/>
              <a:defRPr b="0" i="0" sz="1800" u="none" cap="none" strike="noStrike">
                <a:solidFill>
                  <a:schemeClr val="dk1"/>
                </a:solidFill>
                <a:latin typeface="Trebuchet MS"/>
                <a:ea typeface="Trebuchet MS"/>
                <a:cs typeface="Trebuchet MS"/>
                <a:sym typeface="Trebuchet MS"/>
              </a:defRPr>
            </a:lvl6pPr>
            <a:lvl7pPr indent="0" lvl="6" marL="2743200" marR="0" rtl="0" algn="l">
              <a:spcBef>
                <a:spcPts val="0"/>
              </a:spcBef>
              <a:buNone/>
              <a:defRPr b="0" i="0" sz="1800" u="none" cap="none" strike="noStrike">
                <a:solidFill>
                  <a:schemeClr val="dk1"/>
                </a:solidFill>
                <a:latin typeface="Trebuchet MS"/>
                <a:ea typeface="Trebuchet MS"/>
                <a:cs typeface="Trebuchet MS"/>
                <a:sym typeface="Trebuchet MS"/>
              </a:defRPr>
            </a:lvl7pPr>
            <a:lvl8pPr indent="0" lvl="7" marL="3200400" marR="0" rtl="0" algn="l">
              <a:spcBef>
                <a:spcPts val="0"/>
              </a:spcBef>
              <a:buNone/>
              <a:defRPr b="0" i="0" sz="1800" u="none" cap="none" strike="noStrike">
                <a:solidFill>
                  <a:schemeClr val="dk1"/>
                </a:solidFill>
                <a:latin typeface="Trebuchet MS"/>
                <a:ea typeface="Trebuchet MS"/>
                <a:cs typeface="Trebuchet MS"/>
                <a:sym typeface="Trebuchet MS"/>
              </a:defRPr>
            </a:lvl8pPr>
            <a:lvl9pPr indent="0" lvl="8" marL="3657600" marR="0" rtl="0" algn="l">
              <a:spcBef>
                <a:spcPts val="0"/>
              </a:spcBef>
              <a:buNone/>
              <a:defRPr b="0" i="0" sz="1800" u="none" cap="none" strike="noStrike">
                <a:solidFill>
                  <a:schemeClr val="dk1"/>
                </a:solidFill>
                <a:latin typeface="Trebuchet MS"/>
                <a:ea typeface="Trebuchet MS"/>
                <a:cs typeface="Trebuchet MS"/>
                <a:sym typeface="Trebuchet MS"/>
              </a:defRPr>
            </a:lvl9pPr>
          </a:lstStyle>
          <a:p/>
        </p:txBody>
      </p:sp>
      <p:sp>
        <p:nvSpPr>
          <p:cNvPr id="50" name="Shape 50"/>
          <p:cNvSpPr txBox="1"/>
          <p:nvPr>
            <p:ph idx="12" type="sldNum"/>
          </p:nvPr>
        </p:nvSpPr>
        <p:spPr>
          <a:xfrm>
            <a:off x="6444676" y="6041362"/>
            <a:ext cx="512699" cy="36510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900">
                <a:solidFill>
                  <a:schemeClr val="accent1"/>
                </a:solidFill>
                <a:latin typeface="Trebuchet MS"/>
                <a:ea typeface="Trebuchet MS"/>
                <a:cs typeface="Trebuchet MS"/>
                <a:sym typeface="Trebuchet MS"/>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51" name="Shape 51"/>
        <p:cNvGrpSpPr/>
        <p:nvPr/>
      </p:nvGrpSpPr>
      <p:grpSpPr>
        <a:xfrm>
          <a:off x="0" y="0"/>
          <a:ext cx="0" cy="0"/>
          <a:chOff x="0" y="0"/>
          <a:chExt cx="0" cy="0"/>
        </a:xfrm>
      </p:grpSpPr>
      <p:sp>
        <p:nvSpPr>
          <p:cNvPr id="52" name="Shape 52"/>
          <p:cNvSpPr txBox="1"/>
          <p:nvPr>
            <p:ph type="title"/>
          </p:nvPr>
        </p:nvSpPr>
        <p:spPr>
          <a:xfrm>
            <a:off x="609600" y="609600"/>
            <a:ext cx="6347700" cy="1320900"/>
          </a:xfrm>
          <a:prstGeom prst="rect">
            <a:avLst/>
          </a:prstGeom>
          <a:noFill/>
          <a:ln>
            <a:noFill/>
          </a:ln>
        </p:spPr>
        <p:txBody>
          <a:bodyPr anchorCtr="0" anchor="t" bIns="91425" lIns="91425" rIns="91425" tIns="91425"/>
          <a:lstStyle>
            <a:lvl1pPr indent="0" lvl="0" marL="0" marR="0" rtl="0" algn="l">
              <a:spcBef>
                <a:spcPts val="0"/>
              </a:spcBef>
              <a:buClr>
                <a:schemeClr val="accent1"/>
              </a:buClr>
              <a:buFont typeface="Trebuchet MS"/>
              <a:buNone/>
              <a:defRPr b="0" i="0" sz="3600" u="none" cap="none" strike="noStrike">
                <a:solidFill>
                  <a:schemeClr val="accent1"/>
                </a:solidFill>
                <a:latin typeface="Trebuchet MS"/>
                <a:ea typeface="Trebuchet MS"/>
                <a:cs typeface="Trebuchet MS"/>
                <a:sym typeface="Trebuchet MS"/>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53" name="Shape 53"/>
          <p:cNvSpPr txBox="1"/>
          <p:nvPr>
            <p:ph idx="1" type="body"/>
          </p:nvPr>
        </p:nvSpPr>
        <p:spPr>
          <a:xfrm>
            <a:off x="609600" y="2160589"/>
            <a:ext cx="3088200" cy="3880800"/>
          </a:xfrm>
          <a:prstGeom prst="rect">
            <a:avLst/>
          </a:prstGeom>
          <a:noFill/>
          <a:ln>
            <a:noFill/>
          </a:ln>
        </p:spPr>
        <p:txBody>
          <a:bodyPr anchorCtr="0" anchor="t" bIns="91425" lIns="91425" rIns="91425" tIns="91425"/>
          <a:lstStyle>
            <a:lvl1pPr indent="-251459" lvl="0" marL="342900" marR="0" rtl="0" algn="l">
              <a:spcBef>
                <a:spcPts val="1000"/>
              </a:spcBef>
              <a:spcAft>
                <a:spcPts val="0"/>
              </a:spcAft>
              <a:buClr>
                <a:schemeClr val="accent1"/>
              </a:buClr>
              <a:buSzPct val="79999"/>
              <a:buFont typeface="Noto Sans Symbols"/>
              <a:buChar char="▶"/>
              <a:defRPr b="0" i="0" sz="1800" u="none" cap="none" strike="noStrike">
                <a:solidFill>
                  <a:srgbClr val="3F3F3F"/>
                </a:solidFill>
                <a:latin typeface="Trebuchet MS"/>
                <a:ea typeface="Trebuchet MS"/>
                <a:cs typeface="Trebuchet MS"/>
                <a:sym typeface="Trebuchet MS"/>
              </a:defRPr>
            </a:lvl1pPr>
            <a:lvl2pPr indent="-204469" lvl="1" marL="742950" marR="0" rtl="0" algn="l">
              <a:spcBef>
                <a:spcPts val="1000"/>
              </a:spcBef>
              <a:spcAft>
                <a:spcPts val="0"/>
              </a:spcAft>
              <a:buClr>
                <a:schemeClr val="accent1"/>
              </a:buClr>
              <a:buSzPct val="80000"/>
              <a:buFont typeface="Noto Sans Symbols"/>
              <a:buChar char="▶"/>
              <a:defRPr b="0" i="0" sz="1600" u="none" cap="none" strike="noStrike">
                <a:solidFill>
                  <a:srgbClr val="3F3F3F"/>
                </a:solidFill>
                <a:latin typeface="Trebuchet MS"/>
                <a:ea typeface="Trebuchet MS"/>
                <a:cs typeface="Trebuchet MS"/>
                <a:sym typeface="Trebuchet MS"/>
              </a:defRPr>
            </a:lvl2pPr>
            <a:lvl3pPr indent="-157480" lvl="2" marL="1143000" marR="0" rtl="0" algn="l">
              <a:spcBef>
                <a:spcPts val="1000"/>
              </a:spcBef>
              <a:spcAft>
                <a:spcPts val="0"/>
              </a:spcAft>
              <a:buClr>
                <a:schemeClr val="accent1"/>
              </a:buClr>
              <a:buSzPct val="80000"/>
              <a:buFont typeface="Noto Sans Symbols"/>
              <a:buChar char="▶"/>
              <a:defRPr b="0" i="0" sz="1400" u="none" cap="none" strike="noStrike">
                <a:solidFill>
                  <a:srgbClr val="3F3F3F"/>
                </a:solidFill>
                <a:latin typeface="Trebuchet MS"/>
                <a:ea typeface="Trebuchet MS"/>
                <a:cs typeface="Trebuchet MS"/>
                <a:sym typeface="Trebuchet MS"/>
              </a:defRPr>
            </a:lvl3pPr>
            <a:lvl4pPr indent="-167639" lvl="3" marL="16002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4pPr>
            <a:lvl5pPr indent="-167639" lvl="4" marL="20574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5pPr>
            <a:lvl6pPr indent="-167639" lvl="5" marL="25146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6pPr>
            <a:lvl7pPr indent="-167639" lvl="6" marL="29718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7pPr>
            <a:lvl8pPr indent="-167640" lvl="7" marL="34290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8pPr>
            <a:lvl9pPr indent="-167640" lvl="8" marL="38862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9pPr>
          </a:lstStyle>
          <a:p/>
        </p:txBody>
      </p:sp>
      <p:sp>
        <p:nvSpPr>
          <p:cNvPr id="54" name="Shape 54"/>
          <p:cNvSpPr txBox="1"/>
          <p:nvPr>
            <p:ph idx="2" type="body"/>
          </p:nvPr>
        </p:nvSpPr>
        <p:spPr>
          <a:xfrm>
            <a:off x="3869203" y="2160590"/>
            <a:ext cx="3088200" cy="3880800"/>
          </a:xfrm>
          <a:prstGeom prst="rect">
            <a:avLst/>
          </a:prstGeom>
          <a:noFill/>
          <a:ln>
            <a:noFill/>
          </a:ln>
        </p:spPr>
        <p:txBody>
          <a:bodyPr anchorCtr="0" anchor="t" bIns="91425" lIns="91425" rIns="91425" tIns="91425"/>
          <a:lstStyle>
            <a:lvl1pPr indent="-251459" lvl="0" marL="342900" marR="0" rtl="0" algn="l">
              <a:spcBef>
                <a:spcPts val="1000"/>
              </a:spcBef>
              <a:spcAft>
                <a:spcPts val="0"/>
              </a:spcAft>
              <a:buClr>
                <a:schemeClr val="accent1"/>
              </a:buClr>
              <a:buSzPct val="79999"/>
              <a:buFont typeface="Noto Sans Symbols"/>
              <a:buChar char="▶"/>
              <a:defRPr b="0" i="0" sz="1800" u="none" cap="none" strike="noStrike">
                <a:solidFill>
                  <a:srgbClr val="3F3F3F"/>
                </a:solidFill>
                <a:latin typeface="Trebuchet MS"/>
                <a:ea typeface="Trebuchet MS"/>
                <a:cs typeface="Trebuchet MS"/>
                <a:sym typeface="Trebuchet MS"/>
              </a:defRPr>
            </a:lvl1pPr>
            <a:lvl2pPr indent="-204469" lvl="1" marL="742950" marR="0" rtl="0" algn="l">
              <a:spcBef>
                <a:spcPts val="1000"/>
              </a:spcBef>
              <a:spcAft>
                <a:spcPts val="0"/>
              </a:spcAft>
              <a:buClr>
                <a:schemeClr val="accent1"/>
              </a:buClr>
              <a:buSzPct val="80000"/>
              <a:buFont typeface="Noto Sans Symbols"/>
              <a:buChar char="▶"/>
              <a:defRPr b="0" i="0" sz="1600" u="none" cap="none" strike="noStrike">
                <a:solidFill>
                  <a:srgbClr val="3F3F3F"/>
                </a:solidFill>
                <a:latin typeface="Trebuchet MS"/>
                <a:ea typeface="Trebuchet MS"/>
                <a:cs typeface="Trebuchet MS"/>
                <a:sym typeface="Trebuchet MS"/>
              </a:defRPr>
            </a:lvl2pPr>
            <a:lvl3pPr indent="-157480" lvl="2" marL="1143000" marR="0" rtl="0" algn="l">
              <a:spcBef>
                <a:spcPts val="1000"/>
              </a:spcBef>
              <a:spcAft>
                <a:spcPts val="0"/>
              </a:spcAft>
              <a:buClr>
                <a:schemeClr val="accent1"/>
              </a:buClr>
              <a:buSzPct val="80000"/>
              <a:buFont typeface="Noto Sans Symbols"/>
              <a:buChar char="▶"/>
              <a:defRPr b="0" i="0" sz="1400" u="none" cap="none" strike="noStrike">
                <a:solidFill>
                  <a:srgbClr val="3F3F3F"/>
                </a:solidFill>
                <a:latin typeface="Trebuchet MS"/>
                <a:ea typeface="Trebuchet MS"/>
                <a:cs typeface="Trebuchet MS"/>
                <a:sym typeface="Trebuchet MS"/>
              </a:defRPr>
            </a:lvl3pPr>
            <a:lvl4pPr indent="-167639" lvl="3" marL="16002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4pPr>
            <a:lvl5pPr indent="-167639" lvl="4" marL="20574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5pPr>
            <a:lvl6pPr indent="-167639" lvl="5" marL="25146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6pPr>
            <a:lvl7pPr indent="-167639" lvl="6" marL="29718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7pPr>
            <a:lvl8pPr indent="-167640" lvl="7" marL="34290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8pPr>
            <a:lvl9pPr indent="-167640" lvl="8" marL="38862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9pPr>
          </a:lstStyle>
          <a:p/>
        </p:txBody>
      </p:sp>
      <p:sp>
        <p:nvSpPr>
          <p:cNvPr id="55" name="Shape 55"/>
          <p:cNvSpPr txBox="1"/>
          <p:nvPr>
            <p:ph idx="10" type="dt"/>
          </p:nvPr>
        </p:nvSpPr>
        <p:spPr>
          <a:xfrm>
            <a:off x="5405257" y="6041362"/>
            <a:ext cx="684000" cy="365100"/>
          </a:xfrm>
          <a:prstGeom prst="rect">
            <a:avLst/>
          </a:prstGeom>
          <a:noFill/>
          <a:ln>
            <a:noFill/>
          </a:ln>
        </p:spPr>
        <p:txBody>
          <a:bodyPr anchorCtr="0" anchor="ctr" bIns="91425" lIns="91425" rIns="91425" tIns="91425"/>
          <a:lstStyle>
            <a:lvl1pPr indent="0" lvl="0" marL="0" marR="0" rtl="0" algn="r">
              <a:spcBef>
                <a:spcPts val="0"/>
              </a:spcBef>
              <a:buNone/>
              <a:defRPr sz="900">
                <a:solidFill>
                  <a:srgbClr val="888888"/>
                </a:solidFill>
                <a:latin typeface="Trebuchet MS"/>
                <a:ea typeface="Trebuchet MS"/>
                <a:cs typeface="Trebuchet MS"/>
                <a:sym typeface="Trebuchet MS"/>
              </a:defRPr>
            </a:lvl1pPr>
            <a:lvl2pPr indent="0" lvl="1" marL="457200" marR="0" rtl="0" algn="l">
              <a:spcBef>
                <a:spcPts val="0"/>
              </a:spcBef>
              <a:buNone/>
              <a:defRPr b="0" i="0" sz="1800" u="none" cap="none" strike="noStrike">
                <a:solidFill>
                  <a:schemeClr val="dk1"/>
                </a:solidFill>
                <a:latin typeface="Trebuchet MS"/>
                <a:ea typeface="Trebuchet MS"/>
                <a:cs typeface="Trebuchet MS"/>
                <a:sym typeface="Trebuchet MS"/>
              </a:defRPr>
            </a:lvl2pPr>
            <a:lvl3pPr indent="0" lvl="2" marL="914400" marR="0" rtl="0" algn="l">
              <a:spcBef>
                <a:spcPts val="0"/>
              </a:spcBef>
              <a:buNone/>
              <a:defRPr b="0" i="0" sz="1800" u="none" cap="none" strike="noStrike">
                <a:solidFill>
                  <a:schemeClr val="dk1"/>
                </a:solidFill>
                <a:latin typeface="Trebuchet MS"/>
                <a:ea typeface="Trebuchet MS"/>
                <a:cs typeface="Trebuchet MS"/>
                <a:sym typeface="Trebuchet MS"/>
              </a:defRPr>
            </a:lvl3pPr>
            <a:lvl4pPr indent="0" lvl="3" marL="1371600" marR="0" rtl="0" algn="l">
              <a:spcBef>
                <a:spcPts val="0"/>
              </a:spcBef>
              <a:buNone/>
              <a:defRPr b="0" i="0" sz="1800" u="none" cap="none" strike="noStrike">
                <a:solidFill>
                  <a:schemeClr val="dk1"/>
                </a:solidFill>
                <a:latin typeface="Trebuchet MS"/>
                <a:ea typeface="Trebuchet MS"/>
                <a:cs typeface="Trebuchet MS"/>
                <a:sym typeface="Trebuchet MS"/>
              </a:defRPr>
            </a:lvl4pPr>
            <a:lvl5pPr indent="0" lvl="4" marL="1828800" marR="0" rtl="0" algn="l">
              <a:spcBef>
                <a:spcPts val="0"/>
              </a:spcBef>
              <a:buNone/>
              <a:defRPr b="0" i="0" sz="1800" u="none" cap="none" strike="noStrike">
                <a:solidFill>
                  <a:schemeClr val="dk1"/>
                </a:solidFill>
                <a:latin typeface="Trebuchet MS"/>
                <a:ea typeface="Trebuchet MS"/>
                <a:cs typeface="Trebuchet MS"/>
                <a:sym typeface="Trebuchet MS"/>
              </a:defRPr>
            </a:lvl5pPr>
            <a:lvl6pPr indent="0" lvl="5" marL="2286000" marR="0" rtl="0" algn="l">
              <a:spcBef>
                <a:spcPts val="0"/>
              </a:spcBef>
              <a:buNone/>
              <a:defRPr b="0" i="0" sz="1800" u="none" cap="none" strike="noStrike">
                <a:solidFill>
                  <a:schemeClr val="dk1"/>
                </a:solidFill>
                <a:latin typeface="Trebuchet MS"/>
                <a:ea typeface="Trebuchet MS"/>
                <a:cs typeface="Trebuchet MS"/>
                <a:sym typeface="Trebuchet MS"/>
              </a:defRPr>
            </a:lvl6pPr>
            <a:lvl7pPr indent="0" lvl="6" marL="2743200" marR="0" rtl="0" algn="l">
              <a:spcBef>
                <a:spcPts val="0"/>
              </a:spcBef>
              <a:buNone/>
              <a:defRPr b="0" i="0" sz="1800" u="none" cap="none" strike="noStrike">
                <a:solidFill>
                  <a:schemeClr val="dk1"/>
                </a:solidFill>
                <a:latin typeface="Trebuchet MS"/>
                <a:ea typeface="Trebuchet MS"/>
                <a:cs typeface="Trebuchet MS"/>
                <a:sym typeface="Trebuchet MS"/>
              </a:defRPr>
            </a:lvl7pPr>
            <a:lvl8pPr indent="0" lvl="7" marL="3200400" marR="0" rtl="0" algn="l">
              <a:spcBef>
                <a:spcPts val="0"/>
              </a:spcBef>
              <a:buNone/>
              <a:defRPr b="0" i="0" sz="1800" u="none" cap="none" strike="noStrike">
                <a:solidFill>
                  <a:schemeClr val="dk1"/>
                </a:solidFill>
                <a:latin typeface="Trebuchet MS"/>
                <a:ea typeface="Trebuchet MS"/>
                <a:cs typeface="Trebuchet MS"/>
                <a:sym typeface="Trebuchet MS"/>
              </a:defRPr>
            </a:lvl8pPr>
            <a:lvl9pPr indent="0" lvl="8" marL="3657600" marR="0" rtl="0" algn="l">
              <a:spcBef>
                <a:spcPts val="0"/>
              </a:spcBef>
              <a:buNone/>
              <a:defRPr b="0" i="0" sz="1800" u="none" cap="none" strike="noStrike">
                <a:solidFill>
                  <a:schemeClr val="dk1"/>
                </a:solidFill>
                <a:latin typeface="Trebuchet MS"/>
                <a:ea typeface="Trebuchet MS"/>
                <a:cs typeface="Trebuchet MS"/>
                <a:sym typeface="Trebuchet MS"/>
              </a:defRPr>
            </a:lvl9pPr>
          </a:lstStyle>
          <a:p/>
        </p:txBody>
      </p:sp>
      <p:sp>
        <p:nvSpPr>
          <p:cNvPr id="56" name="Shape 56"/>
          <p:cNvSpPr txBox="1"/>
          <p:nvPr>
            <p:ph idx="11" type="ftr"/>
          </p:nvPr>
        </p:nvSpPr>
        <p:spPr>
          <a:xfrm>
            <a:off x="609599" y="6041362"/>
            <a:ext cx="4623000" cy="365100"/>
          </a:xfrm>
          <a:prstGeom prst="rect">
            <a:avLst/>
          </a:prstGeom>
          <a:noFill/>
          <a:ln>
            <a:noFill/>
          </a:ln>
        </p:spPr>
        <p:txBody>
          <a:bodyPr anchorCtr="0" anchor="ctr" bIns="91425" lIns="91425" rIns="91425" tIns="91425"/>
          <a:lstStyle>
            <a:lvl1pPr indent="0" lvl="0" marL="0" marR="0" rtl="0" algn="l">
              <a:spcBef>
                <a:spcPts val="0"/>
              </a:spcBef>
              <a:buNone/>
              <a:defRPr sz="900">
                <a:solidFill>
                  <a:srgbClr val="888888"/>
                </a:solidFill>
                <a:latin typeface="Trebuchet MS"/>
                <a:ea typeface="Trebuchet MS"/>
                <a:cs typeface="Trebuchet MS"/>
                <a:sym typeface="Trebuchet MS"/>
              </a:defRPr>
            </a:lvl1pPr>
            <a:lvl2pPr indent="0" lvl="1" marL="457200" marR="0" rtl="0" algn="l">
              <a:spcBef>
                <a:spcPts val="0"/>
              </a:spcBef>
              <a:buNone/>
              <a:defRPr b="0" i="0" sz="1800" u="none" cap="none" strike="noStrike">
                <a:solidFill>
                  <a:schemeClr val="dk1"/>
                </a:solidFill>
                <a:latin typeface="Trebuchet MS"/>
                <a:ea typeface="Trebuchet MS"/>
                <a:cs typeface="Trebuchet MS"/>
                <a:sym typeface="Trebuchet MS"/>
              </a:defRPr>
            </a:lvl2pPr>
            <a:lvl3pPr indent="0" lvl="2" marL="914400" marR="0" rtl="0" algn="l">
              <a:spcBef>
                <a:spcPts val="0"/>
              </a:spcBef>
              <a:buNone/>
              <a:defRPr b="0" i="0" sz="1800" u="none" cap="none" strike="noStrike">
                <a:solidFill>
                  <a:schemeClr val="dk1"/>
                </a:solidFill>
                <a:latin typeface="Trebuchet MS"/>
                <a:ea typeface="Trebuchet MS"/>
                <a:cs typeface="Trebuchet MS"/>
                <a:sym typeface="Trebuchet MS"/>
              </a:defRPr>
            </a:lvl3pPr>
            <a:lvl4pPr indent="0" lvl="3" marL="1371600" marR="0" rtl="0" algn="l">
              <a:spcBef>
                <a:spcPts val="0"/>
              </a:spcBef>
              <a:buNone/>
              <a:defRPr b="0" i="0" sz="1800" u="none" cap="none" strike="noStrike">
                <a:solidFill>
                  <a:schemeClr val="dk1"/>
                </a:solidFill>
                <a:latin typeface="Trebuchet MS"/>
                <a:ea typeface="Trebuchet MS"/>
                <a:cs typeface="Trebuchet MS"/>
                <a:sym typeface="Trebuchet MS"/>
              </a:defRPr>
            </a:lvl4pPr>
            <a:lvl5pPr indent="0" lvl="4" marL="1828800" marR="0" rtl="0" algn="l">
              <a:spcBef>
                <a:spcPts val="0"/>
              </a:spcBef>
              <a:buNone/>
              <a:defRPr b="0" i="0" sz="1800" u="none" cap="none" strike="noStrike">
                <a:solidFill>
                  <a:schemeClr val="dk1"/>
                </a:solidFill>
                <a:latin typeface="Trebuchet MS"/>
                <a:ea typeface="Trebuchet MS"/>
                <a:cs typeface="Trebuchet MS"/>
                <a:sym typeface="Trebuchet MS"/>
              </a:defRPr>
            </a:lvl5pPr>
            <a:lvl6pPr indent="0" lvl="5" marL="2286000" marR="0" rtl="0" algn="l">
              <a:spcBef>
                <a:spcPts val="0"/>
              </a:spcBef>
              <a:buNone/>
              <a:defRPr b="0" i="0" sz="1800" u="none" cap="none" strike="noStrike">
                <a:solidFill>
                  <a:schemeClr val="dk1"/>
                </a:solidFill>
                <a:latin typeface="Trebuchet MS"/>
                <a:ea typeface="Trebuchet MS"/>
                <a:cs typeface="Trebuchet MS"/>
                <a:sym typeface="Trebuchet MS"/>
              </a:defRPr>
            </a:lvl6pPr>
            <a:lvl7pPr indent="0" lvl="6" marL="2743200" marR="0" rtl="0" algn="l">
              <a:spcBef>
                <a:spcPts val="0"/>
              </a:spcBef>
              <a:buNone/>
              <a:defRPr b="0" i="0" sz="1800" u="none" cap="none" strike="noStrike">
                <a:solidFill>
                  <a:schemeClr val="dk1"/>
                </a:solidFill>
                <a:latin typeface="Trebuchet MS"/>
                <a:ea typeface="Trebuchet MS"/>
                <a:cs typeface="Trebuchet MS"/>
                <a:sym typeface="Trebuchet MS"/>
              </a:defRPr>
            </a:lvl7pPr>
            <a:lvl8pPr indent="0" lvl="7" marL="3200400" marR="0" rtl="0" algn="l">
              <a:spcBef>
                <a:spcPts val="0"/>
              </a:spcBef>
              <a:buNone/>
              <a:defRPr b="0" i="0" sz="1800" u="none" cap="none" strike="noStrike">
                <a:solidFill>
                  <a:schemeClr val="dk1"/>
                </a:solidFill>
                <a:latin typeface="Trebuchet MS"/>
                <a:ea typeface="Trebuchet MS"/>
                <a:cs typeface="Trebuchet MS"/>
                <a:sym typeface="Trebuchet MS"/>
              </a:defRPr>
            </a:lvl8pPr>
            <a:lvl9pPr indent="0" lvl="8" marL="3657600" marR="0" rtl="0" algn="l">
              <a:spcBef>
                <a:spcPts val="0"/>
              </a:spcBef>
              <a:buNone/>
              <a:defRPr b="0" i="0" sz="1800" u="none" cap="none" strike="noStrike">
                <a:solidFill>
                  <a:schemeClr val="dk1"/>
                </a:solidFill>
                <a:latin typeface="Trebuchet MS"/>
                <a:ea typeface="Trebuchet MS"/>
                <a:cs typeface="Trebuchet MS"/>
                <a:sym typeface="Trebuchet MS"/>
              </a:defRPr>
            </a:lvl9pPr>
          </a:lstStyle>
          <a:p/>
        </p:txBody>
      </p:sp>
      <p:sp>
        <p:nvSpPr>
          <p:cNvPr id="57" name="Shape 57"/>
          <p:cNvSpPr txBox="1"/>
          <p:nvPr>
            <p:ph idx="12" type="sldNum"/>
          </p:nvPr>
        </p:nvSpPr>
        <p:spPr>
          <a:xfrm>
            <a:off x="6444676" y="6041362"/>
            <a:ext cx="512699" cy="36510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900">
                <a:solidFill>
                  <a:schemeClr val="accent1"/>
                </a:solidFill>
                <a:latin typeface="Trebuchet MS"/>
                <a:ea typeface="Trebuchet MS"/>
                <a:cs typeface="Trebuchet MS"/>
                <a:sym typeface="Trebuchet MS"/>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58" name="Shape 58"/>
        <p:cNvGrpSpPr/>
        <p:nvPr/>
      </p:nvGrpSpPr>
      <p:grpSpPr>
        <a:xfrm>
          <a:off x="0" y="0"/>
          <a:ext cx="0" cy="0"/>
          <a:chOff x="0" y="0"/>
          <a:chExt cx="0" cy="0"/>
        </a:xfrm>
      </p:grpSpPr>
      <p:sp>
        <p:nvSpPr>
          <p:cNvPr id="59" name="Shape 59"/>
          <p:cNvSpPr txBox="1"/>
          <p:nvPr>
            <p:ph type="title"/>
          </p:nvPr>
        </p:nvSpPr>
        <p:spPr>
          <a:xfrm>
            <a:off x="609599" y="609600"/>
            <a:ext cx="6347700" cy="1320900"/>
          </a:xfrm>
          <a:prstGeom prst="rect">
            <a:avLst/>
          </a:prstGeom>
          <a:noFill/>
          <a:ln>
            <a:noFill/>
          </a:ln>
        </p:spPr>
        <p:txBody>
          <a:bodyPr anchorCtr="0" anchor="t" bIns="91425" lIns="91425" rIns="91425" tIns="91425"/>
          <a:lstStyle>
            <a:lvl1pPr indent="0" lvl="0" marL="0" marR="0" rtl="0" algn="l">
              <a:spcBef>
                <a:spcPts val="0"/>
              </a:spcBef>
              <a:buClr>
                <a:schemeClr val="accent1"/>
              </a:buClr>
              <a:buFont typeface="Trebuchet MS"/>
              <a:buNone/>
              <a:defRPr b="0" i="0" sz="3600" u="none" cap="none" strike="noStrike">
                <a:solidFill>
                  <a:schemeClr val="accent1"/>
                </a:solidFill>
                <a:latin typeface="Trebuchet MS"/>
                <a:ea typeface="Trebuchet MS"/>
                <a:cs typeface="Trebuchet MS"/>
                <a:sym typeface="Trebuchet MS"/>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60" name="Shape 60"/>
          <p:cNvSpPr txBox="1"/>
          <p:nvPr>
            <p:ph idx="1" type="body"/>
          </p:nvPr>
        </p:nvSpPr>
        <p:spPr>
          <a:xfrm>
            <a:off x="609599" y="2160983"/>
            <a:ext cx="3090600" cy="576300"/>
          </a:xfrm>
          <a:prstGeom prst="rect">
            <a:avLst/>
          </a:prstGeom>
          <a:noFill/>
          <a:ln>
            <a:noFill/>
          </a:ln>
        </p:spPr>
        <p:txBody>
          <a:bodyPr anchorCtr="0" anchor="b" bIns="91425" lIns="91425" rIns="91425" tIns="91425"/>
          <a:lstStyle>
            <a:lvl1pPr indent="0" lvl="0" marL="0" marR="0" rtl="0" algn="l">
              <a:spcBef>
                <a:spcPts val="1000"/>
              </a:spcBef>
              <a:spcAft>
                <a:spcPts val="0"/>
              </a:spcAft>
              <a:buClr>
                <a:schemeClr val="accent1"/>
              </a:buClr>
              <a:buFont typeface="Noto Sans Symbols"/>
              <a:buNone/>
              <a:defRPr b="0" i="0" sz="2400" u="none" cap="none" strike="noStrike">
                <a:solidFill>
                  <a:srgbClr val="3F3F3F"/>
                </a:solidFill>
                <a:latin typeface="Trebuchet MS"/>
                <a:ea typeface="Trebuchet MS"/>
                <a:cs typeface="Trebuchet MS"/>
                <a:sym typeface="Trebuchet MS"/>
              </a:defRPr>
            </a:lvl1pPr>
            <a:lvl2pPr indent="0" lvl="1" marL="457200" marR="0" rtl="0" algn="l">
              <a:spcBef>
                <a:spcPts val="1000"/>
              </a:spcBef>
              <a:spcAft>
                <a:spcPts val="0"/>
              </a:spcAft>
              <a:buClr>
                <a:schemeClr val="accent1"/>
              </a:buClr>
              <a:buFont typeface="Noto Sans Symbols"/>
              <a:buNone/>
              <a:defRPr b="1" i="0" sz="2000" u="none" cap="none" strike="noStrike">
                <a:solidFill>
                  <a:srgbClr val="3F3F3F"/>
                </a:solidFill>
                <a:latin typeface="Trebuchet MS"/>
                <a:ea typeface="Trebuchet MS"/>
                <a:cs typeface="Trebuchet MS"/>
                <a:sym typeface="Trebuchet MS"/>
              </a:defRPr>
            </a:lvl2pPr>
            <a:lvl3pPr indent="0" lvl="2" marL="914400" marR="0" rtl="0" algn="l">
              <a:spcBef>
                <a:spcPts val="1000"/>
              </a:spcBef>
              <a:spcAft>
                <a:spcPts val="0"/>
              </a:spcAft>
              <a:buClr>
                <a:schemeClr val="accent1"/>
              </a:buClr>
              <a:buFont typeface="Noto Sans Symbols"/>
              <a:buNone/>
              <a:defRPr b="1" i="0" sz="1800" u="none" cap="none" strike="noStrike">
                <a:solidFill>
                  <a:srgbClr val="3F3F3F"/>
                </a:solidFill>
                <a:latin typeface="Trebuchet MS"/>
                <a:ea typeface="Trebuchet MS"/>
                <a:cs typeface="Trebuchet MS"/>
                <a:sym typeface="Trebuchet MS"/>
              </a:defRPr>
            </a:lvl3pPr>
            <a:lvl4pPr indent="0" lvl="3" marL="1371600" marR="0" rtl="0" algn="l">
              <a:spcBef>
                <a:spcPts val="1000"/>
              </a:spcBef>
              <a:spcAft>
                <a:spcPts val="0"/>
              </a:spcAft>
              <a:buClr>
                <a:schemeClr val="accent1"/>
              </a:buClr>
              <a:buFont typeface="Noto Sans Symbols"/>
              <a:buNone/>
              <a:defRPr b="1" i="0" sz="1600" u="none" cap="none" strike="noStrike">
                <a:solidFill>
                  <a:srgbClr val="3F3F3F"/>
                </a:solidFill>
                <a:latin typeface="Trebuchet MS"/>
                <a:ea typeface="Trebuchet MS"/>
                <a:cs typeface="Trebuchet MS"/>
                <a:sym typeface="Trebuchet MS"/>
              </a:defRPr>
            </a:lvl4pPr>
            <a:lvl5pPr indent="0" lvl="4" marL="1828800" marR="0" rtl="0" algn="l">
              <a:spcBef>
                <a:spcPts val="1000"/>
              </a:spcBef>
              <a:spcAft>
                <a:spcPts val="0"/>
              </a:spcAft>
              <a:buClr>
                <a:schemeClr val="accent1"/>
              </a:buClr>
              <a:buFont typeface="Noto Sans Symbols"/>
              <a:buNone/>
              <a:defRPr b="1" i="0" sz="1600" u="none" cap="none" strike="noStrike">
                <a:solidFill>
                  <a:srgbClr val="3F3F3F"/>
                </a:solidFill>
                <a:latin typeface="Trebuchet MS"/>
                <a:ea typeface="Trebuchet MS"/>
                <a:cs typeface="Trebuchet MS"/>
                <a:sym typeface="Trebuchet MS"/>
              </a:defRPr>
            </a:lvl5pPr>
            <a:lvl6pPr indent="0" lvl="5" marL="2286000" marR="0" rtl="0" algn="l">
              <a:spcBef>
                <a:spcPts val="1000"/>
              </a:spcBef>
              <a:spcAft>
                <a:spcPts val="0"/>
              </a:spcAft>
              <a:buClr>
                <a:schemeClr val="accent1"/>
              </a:buClr>
              <a:buFont typeface="Noto Sans Symbols"/>
              <a:buNone/>
              <a:defRPr b="1" i="0" sz="1600" u="none" cap="none" strike="noStrike">
                <a:solidFill>
                  <a:srgbClr val="3F3F3F"/>
                </a:solidFill>
                <a:latin typeface="Trebuchet MS"/>
                <a:ea typeface="Trebuchet MS"/>
                <a:cs typeface="Trebuchet MS"/>
                <a:sym typeface="Trebuchet MS"/>
              </a:defRPr>
            </a:lvl6pPr>
            <a:lvl7pPr indent="0" lvl="6" marL="2743200" marR="0" rtl="0" algn="l">
              <a:spcBef>
                <a:spcPts val="1000"/>
              </a:spcBef>
              <a:spcAft>
                <a:spcPts val="0"/>
              </a:spcAft>
              <a:buClr>
                <a:schemeClr val="accent1"/>
              </a:buClr>
              <a:buFont typeface="Noto Sans Symbols"/>
              <a:buNone/>
              <a:defRPr b="1" i="0" sz="1600" u="none" cap="none" strike="noStrike">
                <a:solidFill>
                  <a:srgbClr val="3F3F3F"/>
                </a:solidFill>
                <a:latin typeface="Trebuchet MS"/>
                <a:ea typeface="Trebuchet MS"/>
                <a:cs typeface="Trebuchet MS"/>
                <a:sym typeface="Trebuchet MS"/>
              </a:defRPr>
            </a:lvl7pPr>
            <a:lvl8pPr indent="0" lvl="7" marL="3200400" marR="0" rtl="0" algn="l">
              <a:spcBef>
                <a:spcPts val="1000"/>
              </a:spcBef>
              <a:spcAft>
                <a:spcPts val="0"/>
              </a:spcAft>
              <a:buClr>
                <a:schemeClr val="accent1"/>
              </a:buClr>
              <a:buFont typeface="Noto Sans Symbols"/>
              <a:buNone/>
              <a:defRPr b="1" i="0" sz="1600" u="none" cap="none" strike="noStrike">
                <a:solidFill>
                  <a:srgbClr val="3F3F3F"/>
                </a:solidFill>
                <a:latin typeface="Trebuchet MS"/>
                <a:ea typeface="Trebuchet MS"/>
                <a:cs typeface="Trebuchet MS"/>
                <a:sym typeface="Trebuchet MS"/>
              </a:defRPr>
            </a:lvl8pPr>
            <a:lvl9pPr indent="0" lvl="8" marL="3657600" marR="0" rtl="0" algn="l">
              <a:spcBef>
                <a:spcPts val="1000"/>
              </a:spcBef>
              <a:spcAft>
                <a:spcPts val="0"/>
              </a:spcAft>
              <a:buClr>
                <a:schemeClr val="accent1"/>
              </a:buClr>
              <a:buFont typeface="Noto Sans Symbols"/>
              <a:buNone/>
              <a:defRPr b="1" i="0" sz="1600" u="none" cap="none" strike="noStrike">
                <a:solidFill>
                  <a:srgbClr val="3F3F3F"/>
                </a:solidFill>
                <a:latin typeface="Trebuchet MS"/>
                <a:ea typeface="Trebuchet MS"/>
                <a:cs typeface="Trebuchet MS"/>
                <a:sym typeface="Trebuchet MS"/>
              </a:defRPr>
            </a:lvl9pPr>
          </a:lstStyle>
          <a:p/>
        </p:txBody>
      </p:sp>
      <p:sp>
        <p:nvSpPr>
          <p:cNvPr id="61" name="Shape 61"/>
          <p:cNvSpPr txBox="1"/>
          <p:nvPr>
            <p:ph idx="2" type="body"/>
          </p:nvPr>
        </p:nvSpPr>
        <p:spPr>
          <a:xfrm>
            <a:off x="609599" y="2737246"/>
            <a:ext cx="3090600" cy="3304200"/>
          </a:xfrm>
          <a:prstGeom prst="rect">
            <a:avLst/>
          </a:prstGeom>
          <a:noFill/>
          <a:ln>
            <a:noFill/>
          </a:ln>
        </p:spPr>
        <p:txBody>
          <a:bodyPr anchorCtr="0" anchor="t" bIns="91425" lIns="91425" rIns="91425" tIns="91425"/>
          <a:lstStyle>
            <a:lvl1pPr indent="-251459" lvl="0" marL="342900" marR="0" rtl="0" algn="l">
              <a:spcBef>
                <a:spcPts val="1000"/>
              </a:spcBef>
              <a:spcAft>
                <a:spcPts val="0"/>
              </a:spcAft>
              <a:buClr>
                <a:schemeClr val="accent1"/>
              </a:buClr>
              <a:buSzPct val="79999"/>
              <a:buFont typeface="Noto Sans Symbols"/>
              <a:buChar char="▶"/>
              <a:defRPr b="0" i="0" sz="1800" u="none" cap="none" strike="noStrike">
                <a:solidFill>
                  <a:srgbClr val="3F3F3F"/>
                </a:solidFill>
                <a:latin typeface="Trebuchet MS"/>
                <a:ea typeface="Trebuchet MS"/>
                <a:cs typeface="Trebuchet MS"/>
                <a:sym typeface="Trebuchet MS"/>
              </a:defRPr>
            </a:lvl1pPr>
            <a:lvl2pPr indent="-204469" lvl="1" marL="742950" marR="0" rtl="0" algn="l">
              <a:spcBef>
                <a:spcPts val="1000"/>
              </a:spcBef>
              <a:spcAft>
                <a:spcPts val="0"/>
              </a:spcAft>
              <a:buClr>
                <a:schemeClr val="accent1"/>
              </a:buClr>
              <a:buSzPct val="80000"/>
              <a:buFont typeface="Noto Sans Symbols"/>
              <a:buChar char="▶"/>
              <a:defRPr b="0" i="0" sz="1600" u="none" cap="none" strike="noStrike">
                <a:solidFill>
                  <a:srgbClr val="3F3F3F"/>
                </a:solidFill>
                <a:latin typeface="Trebuchet MS"/>
                <a:ea typeface="Trebuchet MS"/>
                <a:cs typeface="Trebuchet MS"/>
                <a:sym typeface="Trebuchet MS"/>
              </a:defRPr>
            </a:lvl2pPr>
            <a:lvl3pPr indent="-157480" lvl="2" marL="1143000" marR="0" rtl="0" algn="l">
              <a:spcBef>
                <a:spcPts val="1000"/>
              </a:spcBef>
              <a:spcAft>
                <a:spcPts val="0"/>
              </a:spcAft>
              <a:buClr>
                <a:schemeClr val="accent1"/>
              </a:buClr>
              <a:buSzPct val="80000"/>
              <a:buFont typeface="Noto Sans Symbols"/>
              <a:buChar char="▶"/>
              <a:defRPr b="0" i="0" sz="1400" u="none" cap="none" strike="noStrike">
                <a:solidFill>
                  <a:srgbClr val="3F3F3F"/>
                </a:solidFill>
                <a:latin typeface="Trebuchet MS"/>
                <a:ea typeface="Trebuchet MS"/>
                <a:cs typeface="Trebuchet MS"/>
                <a:sym typeface="Trebuchet MS"/>
              </a:defRPr>
            </a:lvl3pPr>
            <a:lvl4pPr indent="-167639" lvl="3" marL="16002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4pPr>
            <a:lvl5pPr indent="-167639" lvl="4" marL="20574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5pPr>
            <a:lvl6pPr indent="-167639" lvl="5" marL="25146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6pPr>
            <a:lvl7pPr indent="-167639" lvl="6" marL="29718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7pPr>
            <a:lvl8pPr indent="-167640" lvl="7" marL="34290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8pPr>
            <a:lvl9pPr indent="-167640" lvl="8" marL="38862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9pPr>
          </a:lstStyle>
          <a:p/>
        </p:txBody>
      </p:sp>
      <p:sp>
        <p:nvSpPr>
          <p:cNvPr id="62" name="Shape 62"/>
          <p:cNvSpPr txBox="1"/>
          <p:nvPr>
            <p:ph idx="3" type="body"/>
          </p:nvPr>
        </p:nvSpPr>
        <p:spPr>
          <a:xfrm>
            <a:off x="3866639" y="2160983"/>
            <a:ext cx="3090600" cy="576300"/>
          </a:xfrm>
          <a:prstGeom prst="rect">
            <a:avLst/>
          </a:prstGeom>
          <a:noFill/>
          <a:ln>
            <a:noFill/>
          </a:ln>
        </p:spPr>
        <p:txBody>
          <a:bodyPr anchorCtr="0" anchor="b" bIns="91425" lIns="91425" rIns="91425" tIns="91425"/>
          <a:lstStyle>
            <a:lvl1pPr indent="0" lvl="0" marL="0" marR="0" rtl="0" algn="l">
              <a:spcBef>
                <a:spcPts val="1000"/>
              </a:spcBef>
              <a:spcAft>
                <a:spcPts val="0"/>
              </a:spcAft>
              <a:buClr>
                <a:schemeClr val="accent1"/>
              </a:buClr>
              <a:buFont typeface="Noto Sans Symbols"/>
              <a:buNone/>
              <a:defRPr b="0" i="0" sz="2400" u="none" cap="none" strike="noStrike">
                <a:solidFill>
                  <a:srgbClr val="3F3F3F"/>
                </a:solidFill>
                <a:latin typeface="Trebuchet MS"/>
                <a:ea typeface="Trebuchet MS"/>
                <a:cs typeface="Trebuchet MS"/>
                <a:sym typeface="Trebuchet MS"/>
              </a:defRPr>
            </a:lvl1pPr>
            <a:lvl2pPr indent="0" lvl="1" marL="457200" marR="0" rtl="0" algn="l">
              <a:spcBef>
                <a:spcPts val="1000"/>
              </a:spcBef>
              <a:spcAft>
                <a:spcPts val="0"/>
              </a:spcAft>
              <a:buClr>
                <a:schemeClr val="accent1"/>
              </a:buClr>
              <a:buFont typeface="Noto Sans Symbols"/>
              <a:buNone/>
              <a:defRPr b="1" i="0" sz="2000" u="none" cap="none" strike="noStrike">
                <a:solidFill>
                  <a:srgbClr val="3F3F3F"/>
                </a:solidFill>
                <a:latin typeface="Trebuchet MS"/>
                <a:ea typeface="Trebuchet MS"/>
                <a:cs typeface="Trebuchet MS"/>
                <a:sym typeface="Trebuchet MS"/>
              </a:defRPr>
            </a:lvl2pPr>
            <a:lvl3pPr indent="0" lvl="2" marL="914400" marR="0" rtl="0" algn="l">
              <a:spcBef>
                <a:spcPts val="1000"/>
              </a:spcBef>
              <a:spcAft>
                <a:spcPts val="0"/>
              </a:spcAft>
              <a:buClr>
                <a:schemeClr val="accent1"/>
              </a:buClr>
              <a:buFont typeface="Noto Sans Symbols"/>
              <a:buNone/>
              <a:defRPr b="1" i="0" sz="1800" u="none" cap="none" strike="noStrike">
                <a:solidFill>
                  <a:srgbClr val="3F3F3F"/>
                </a:solidFill>
                <a:latin typeface="Trebuchet MS"/>
                <a:ea typeface="Trebuchet MS"/>
                <a:cs typeface="Trebuchet MS"/>
                <a:sym typeface="Trebuchet MS"/>
              </a:defRPr>
            </a:lvl3pPr>
            <a:lvl4pPr indent="0" lvl="3" marL="1371600" marR="0" rtl="0" algn="l">
              <a:spcBef>
                <a:spcPts val="1000"/>
              </a:spcBef>
              <a:spcAft>
                <a:spcPts val="0"/>
              </a:spcAft>
              <a:buClr>
                <a:schemeClr val="accent1"/>
              </a:buClr>
              <a:buFont typeface="Noto Sans Symbols"/>
              <a:buNone/>
              <a:defRPr b="1" i="0" sz="1600" u="none" cap="none" strike="noStrike">
                <a:solidFill>
                  <a:srgbClr val="3F3F3F"/>
                </a:solidFill>
                <a:latin typeface="Trebuchet MS"/>
                <a:ea typeface="Trebuchet MS"/>
                <a:cs typeface="Trebuchet MS"/>
                <a:sym typeface="Trebuchet MS"/>
              </a:defRPr>
            </a:lvl4pPr>
            <a:lvl5pPr indent="0" lvl="4" marL="1828800" marR="0" rtl="0" algn="l">
              <a:spcBef>
                <a:spcPts val="1000"/>
              </a:spcBef>
              <a:spcAft>
                <a:spcPts val="0"/>
              </a:spcAft>
              <a:buClr>
                <a:schemeClr val="accent1"/>
              </a:buClr>
              <a:buFont typeface="Noto Sans Symbols"/>
              <a:buNone/>
              <a:defRPr b="1" i="0" sz="1600" u="none" cap="none" strike="noStrike">
                <a:solidFill>
                  <a:srgbClr val="3F3F3F"/>
                </a:solidFill>
                <a:latin typeface="Trebuchet MS"/>
                <a:ea typeface="Trebuchet MS"/>
                <a:cs typeface="Trebuchet MS"/>
                <a:sym typeface="Trebuchet MS"/>
              </a:defRPr>
            </a:lvl5pPr>
            <a:lvl6pPr indent="0" lvl="5" marL="2286000" marR="0" rtl="0" algn="l">
              <a:spcBef>
                <a:spcPts val="1000"/>
              </a:spcBef>
              <a:spcAft>
                <a:spcPts val="0"/>
              </a:spcAft>
              <a:buClr>
                <a:schemeClr val="accent1"/>
              </a:buClr>
              <a:buFont typeface="Noto Sans Symbols"/>
              <a:buNone/>
              <a:defRPr b="1" i="0" sz="1600" u="none" cap="none" strike="noStrike">
                <a:solidFill>
                  <a:srgbClr val="3F3F3F"/>
                </a:solidFill>
                <a:latin typeface="Trebuchet MS"/>
                <a:ea typeface="Trebuchet MS"/>
                <a:cs typeface="Trebuchet MS"/>
                <a:sym typeface="Trebuchet MS"/>
              </a:defRPr>
            </a:lvl6pPr>
            <a:lvl7pPr indent="0" lvl="6" marL="2743200" marR="0" rtl="0" algn="l">
              <a:spcBef>
                <a:spcPts val="1000"/>
              </a:spcBef>
              <a:spcAft>
                <a:spcPts val="0"/>
              </a:spcAft>
              <a:buClr>
                <a:schemeClr val="accent1"/>
              </a:buClr>
              <a:buFont typeface="Noto Sans Symbols"/>
              <a:buNone/>
              <a:defRPr b="1" i="0" sz="1600" u="none" cap="none" strike="noStrike">
                <a:solidFill>
                  <a:srgbClr val="3F3F3F"/>
                </a:solidFill>
                <a:latin typeface="Trebuchet MS"/>
                <a:ea typeface="Trebuchet MS"/>
                <a:cs typeface="Trebuchet MS"/>
                <a:sym typeface="Trebuchet MS"/>
              </a:defRPr>
            </a:lvl7pPr>
            <a:lvl8pPr indent="0" lvl="7" marL="3200400" marR="0" rtl="0" algn="l">
              <a:spcBef>
                <a:spcPts val="1000"/>
              </a:spcBef>
              <a:spcAft>
                <a:spcPts val="0"/>
              </a:spcAft>
              <a:buClr>
                <a:schemeClr val="accent1"/>
              </a:buClr>
              <a:buFont typeface="Noto Sans Symbols"/>
              <a:buNone/>
              <a:defRPr b="1" i="0" sz="1600" u="none" cap="none" strike="noStrike">
                <a:solidFill>
                  <a:srgbClr val="3F3F3F"/>
                </a:solidFill>
                <a:latin typeface="Trebuchet MS"/>
                <a:ea typeface="Trebuchet MS"/>
                <a:cs typeface="Trebuchet MS"/>
                <a:sym typeface="Trebuchet MS"/>
              </a:defRPr>
            </a:lvl8pPr>
            <a:lvl9pPr indent="0" lvl="8" marL="3657600" marR="0" rtl="0" algn="l">
              <a:spcBef>
                <a:spcPts val="1000"/>
              </a:spcBef>
              <a:spcAft>
                <a:spcPts val="0"/>
              </a:spcAft>
              <a:buClr>
                <a:schemeClr val="accent1"/>
              </a:buClr>
              <a:buFont typeface="Noto Sans Symbols"/>
              <a:buNone/>
              <a:defRPr b="1" i="0" sz="1600" u="none" cap="none" strike="noStrike">
                <a:solidFill>
                  <a:srgbClr val="3F3F3F"/>
                </a:solidFill>
                <a:latin typeface="Trebuchet MS"/>
                <a:ea typeface="Trebuchet MS"/>
                <a:cs typeface="Trebuchet MS"/>
                <a:sym typeface="Trebuchet MS"/>
              </a:defRPr>
            </a:lvl9pPr>
          </a:lstStyle>
          <a:p/>
        </p:txBody>
      </p:sp>
      <p:sp>
        <p:nvSpPr>
          <p:cNvPr id="63" name="Shape 63"/>
          <p:cNvSpPr txBox="1"/>
          <p:nvPr>
            <p:ph idx="4" type="body"/>
          </p:nvPr>
        </p:nvSpPr>
        <p:spPr>
          <a:xfrm>
            <a:off x="3866639" y="2737246"/>
            <a:ext cx="3090600" cy="3304200"/>
          </a:xfrm>
          <a:prstGeom prst="rect">
            <a:avLst/>
          </a:prstGeom>
          <a:noFill/>
          <a:ln>
            <a:noFill/>
          </a:ln>
        </p:spPr>
        <p:txBody>
          <a:bodyPr anchorCtr="0" anchor="t" bIns="91425" lIns="91425" rIns="91425" tIns="91425"/>
          <a:lstStyle>
            <a:lvl1pPr indent="-251459" lvl="0" marL="342900" marR="0" rtl="0" algn="l">
              <a:spcBef>
                <a:spcPts val="1000"/>
              </a:spcBef>
              <a:spcAft>
                <a:spcPts val="0"/>
              </a:spcAft>
              <a:buClr>
                <a:schemeClr val="accent1"/>
              </a:buClr>
              <a:buSzPct val="79999"/>
              <a:buFont typeface="Noto Sans Symbols"/>
              <a:buChar char="▶"/>
              <a:defRPr b="0" i="0" sz="1800" u="none" cap="none" strike="noStrike">
                <a:solidFill>
                  <a:srgbClr val="3F3F3F"/>
                </a:solidFill>
                <a:latin typeface="Trebuchet MS"/>
                <a:ea typeface="Trebuchet MS"/>
                <a:cs typeface="Trebuchet MS"/>
                <a:sym typeface="Trebuchet MS"/>
              </a:defRPr>
            </a:lvl1pPr>
            <a:lvl2pPr indent="-204469" lvl="1" marL="742950" marR="0" rtl="0" algn="l">
              <a:spcBef>
                <a:spcPts val="1000"/>
              </a:spcBef>
              <a:spcAft>
                <a:spcPts val="0"/>
              </a:spcAft>
              <a:buClr>
                <a:schemeClr val="accent1"/>
              </a:buClr>
              <a:buSzPct val="80000"/>
              <a:buFont typeface="Noto Sans Symbols"/>
              <a:buChar char="▶"/>
              <a:defRPr b="0" i="0" sz="1600" u="none" cap="none" strike="noStrike">
                <a:solidFill>
                  <a:srgbClr val="3F3F3F"/>
                </a:solidFill>
                <a:latin typeface="Trebuchet MS"/>
                <a:ea typeface="Trebuchet MS"/>
                <a:cs typeface="Trebuchet MS"/>
                <a:sym typeface="Trebuchet MS"/>
              </a:defRPr>
            </a:lvl2pPr>
            <a:lvl3pPr indent="-157480" lvl="2" marL="1143000" marR="0" rtl="0" algn="l">
              <a:spcBef>
                <a:spcPts val="1000"/>
              </a:spcBef>
              <a:spcAft>
                <a:spcPts val="0"/>
              </a:spcAft>
              <a:buClr>
                <a:schemeClr val="accent1"/>
              </a:buClr>
              <a:buSzPct val="80000"/>
              <a:buFont typeface="Noto Sans Symbols"/>
              <a:buChar char="▶"/>
              <a:defRPr b="0" i="0" sz="1400" u="none" cap="none" strike="noStrike">
                <a:solidFill>
                  <a:srgbClr val="3F3F3F"/>
                </a:solidFill>
                <a:latin typeface="Trebuchet MS"/>
                <a:ea typeface="Trebuchet MS"/>
                <a:cs typeface="Trebuchet MS"/>
                <a:sym typeface="Trebuchet MS"/>
              </a:defRPr>
            </a:lvl3pPr>
            <a:lvl4pPr indent="-167639" lvl="3" marL="16002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4pPr>
            <a:lvl5pPr indent="-167639" lvl="4" marL="20574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5pPr>
            <a:lvl6pPr indent="-167639" lvl="5" marL="25146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6pPr>
            <a:lvl7pPr indent="-167639" lvl="6" marL="29718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7pPr>
            <a:lvl8pPr indent="-167640" lvl="7" marL="34290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8pPr>
            <a:lvl9pPr indent="-167640" lvl="8" marL="38862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9pPr>
          </a:lstStyle>
          <a:p/>
        </p:txBody>
      </p:sp>
      <p:sp>
        <p:nvSpPr>
          <p:cNvPr id="64" name="Shape 64"/>
          <p:cNvSpPr txBox="1"/>
          <p:nvPr>
            <p:ph idx="10" type="dt"/>
          </p:nvPr>
        </p:nvSpPr>
        <p:spPr>
          <a:xfrm>
            <a:off x="5405257" y="6041362"/>
            <a:ext cx="684000" cy="365100"/>
          </a:xfrm>
          <a:prstGeom prst="rect">
            <a:avLst/>
          </a:prstGeom>
          <a:noFill/>
          <a:ln>
            <a:noFill/>
          </a:ln>
        </p:spPr>
        <p:txBody>
          <a:bodyPr anchorCtr="0" anchor="ctr" bIns="91425" lIns="91425" rIns="91425" tIns="91425"/>
          <a:lstStyle>
            <a:lvl1pPr indent="0" lvl="0" marL="0" marR="0" rtl="0" algn="r">
              <a:spcBef>
                <a:spcPts val="0"/>
              </a:spcBef>
              <a:buNone/>
              <a:defRPr sz="900">
                <a:solidFill>
                  <a:srgbClr val="888888"/>
                </a:solidFill>
                <a:latin typeface="Trebuchet MS"/>
                <a:ea typeface="Trebuchet MS"/>
                <a:cs typeface="Trebuchet MS"/>
                <a:sym typeface="Trebuchet MS"/>
              </a:defRPr>
            </a:lvl1pPr>
            <a:lvl2pPr indent="0" lvl="1" marL="457200" marR="0" rtl="0" algn="l">
              <a:spcBef>
                <a:spcPts val="0"/>
              </a:spcBef>
              <a:buNone/>
              <a:defRPr b="0" i="0" sz="1800" u="none" cap="none" strike="noStrike">
                <a:solidFill>
                  <a:schemeClr val="dk1"/>
                </a:solidFill>
                <a:latin typeface="Trebuchet MS"/>
                <a:ea typeface="Trebuchet MS"/>
                <a:cs typeface="Trebuchet MS"/>
                <a:sym typeface="Trebuchet MS"/>
              </a:defRPr>
            </a:lvl2pPr>
            <a:lvl3pPr indent="0" lvl="2" marL="914400" marR="0" rtl="0" algn="l">
              <a:spcBef>
                <a:spcPts val="0"/>
              </a:spcBef>
              <a:buNone/>
              <a:defRPr b="0" i="0" sz="1800" u="none" cap="none" strike="noStrike">
                <a:solidFill>
                  <a:schemeClr val="dk1"/>
                </a:solidFill>
                <a:latin typeface="Trebuchet MS"/>
                <a:ea typeface="Trebuchet MS"/>
                <a:cs typeface="Trebuchet MS"/>
                <a:sym typeface="Trebuchet MS"/>
              </a:defRPr>
            </a:lvl3pPr>
            <a:lvl4pPr indent="0" lvl="3" marL="1371600" marR="0" rtl="0" algn="l">
              <a:spcBef>
                <a:spcPts val="0"/>
              </a:spcBef>
              <a:buNone/>
              <a:defRPr b="0" i="0" sz="1800" u="none" cap="none" strike="noStrike">
                <a:solidFill>
                  <a:schemeClr val="dk1"/>
                </a:solidFill>
                <a:latin typeface="Trebuchet MS"/>
                <a:ea typeface="Trebuchet MS"/>
                <a:cs typeface="Trebuchet MS"/>
                <a:sym typeface="Trebuchet MS"/>
              </a:defRPr>
            </a:lvl4pPr>
            <a:lvl5pPr indent="0" lvl="4" marL="1828800" marR="0" rtl="0" algn="l">
              <a:spcBef>
                <a:spcPts val="0"/>
              </a:spcBef>
              <a:buNone/>
              <a:defRPr b="0" i="0" sz="1800" u="none" cap="none" strike="noStrike">
                <a:solidFill>
                  <a:schemeClr val="dk1"/>
                </a:solidFill>
                <a:latin typeface="Trebuchet MS"/>
                <a:ea typeface="Trebuchet MS"/>
                <a:cs typeface="Trebuchet MS"/>
                <a:sym typeface="Trebuchet MS"/>
              </a:defRPr>
            </a:lvl5pPr>
            <a:lvl6pPr indent="0" lvl="5" marL="2286000" marR="0" rtl="0" algn="l">
              <a:spcBef>
                <a:spcPts val="0"/>
              </a:spcBef>
              <a:buNone/>
              <a:defRPr b="0" i="0" sz="1800" u="none" cap="none" strike="noStrike">
                <a:solidFill>
                  <a:schemeClr val="dk1"/>
                </a:solidFill>
                <a:latin typeface="Trebuchet MS"/>
                <a:ea typeface="Trebuchet MS"/>
                <a:cs typeface="Trebuchet MS"/>
                <a:sym typeface="Trebuchet MS"/>
              </a:defRPr>
            </a:lvl6pPr>
            <a:lvl7pPr indent="0" lvl="6" marL="2743200" marR="0" rtl="0" algn="l">
              <a:spcBef>
                <a:spcPts val="0"/>
              </a:spcBef>
              <a:buNone/>
              <a:defRPr b="0" i="0" sz="1800" u="none" cap="none" strike="noStrike">
                <a:solidFill>
                  <a:schemeClr val="dk1"/>
                </a:solidFill>
                <a:latin typeface="Trebuchet MS"/>
                <a:ea typeface="Trebuchet MS"/>
                <a:cs typeface="Trebuchet MS"/>
                <a:sym typeface="Trebuchet MS"/>
              </a:defRPr>
            </a:lvl7pPr>
            <a:lvl8pPr indent="0" lvl="7" marL="3200400" marR="0" rtl="0" algn="l">
              <a:spcBef>
                <a:spcPts val="0"/>
              </a:spcBef>
              <a:buNone/>
              <a:defRPr b="0" i="0" sz="1800" u="none" cap="none" strike="noStrike">
                <a:solidFill>
                  <a:schemeClr val="dk1"/>
                </a:solidFill>
                <a:latin typeface="Trebuchet MS"/>
                <a:ea typeface="Trebuchet MS"/>
                <a:cs typeface="Trebuchet MS"/>
                <a:sym typeface="Trebuchet MS"/>
              </a:defRPr>
            </a:lvl8pPr>
            <a:lvl9pPr indent="0" lvl="8" marL="3657600" marR="0" rtl="0" algn="l">
              <a:spcBef>
                <a:spcPts val="0"/>
              </a:spcBef>
              <a:buNone/>
              <a:defRPr b="0" i="0" sz="1800" u="none" cap="none" strike="noStrike">
                <a:solidFill>
                  <a:schemeClr val="dk1"/>
                </a:solidFill>
                <a:latin typeface="Trebuchet MS"/>
                <a:ea typeface="Trebuchet MS"/>
                <a:cs typeface="Trebuchet MS"/>
                <a:sym typeface="Trebuchet MS"/>
              </a:defRPr>
            </a:lvl9pPr>
          </a:lstStyle>
          <a:p/>
        </p:txBody>
      </p:sp>
      <p:sp>
        <p:nvSpPr>
          <p:cNvPr id="65" name="Shape 65"/>
          <p:cNvSpPr txBox="1"/>
          <p:nvPr>
            <p:ph idx="11" type="ftr"/>
          </p:nvPr>
        </p:nvSpPr>
        <p:spPr>
          <a:xfrm>
            <a:off x="609599" y="6041362"/>
            <a:ext cx="4623000" cy="365100"/>
          </a:xfrm>
          <a:prstGeom prst="rect">
            <a:avLst/>
          </a:prstGeom>
          <a:noFill/>
          <a:ln>
            <a:noFill/>
          </a:ln>
        </p:spPr>
        <p:txBody>
          <a:bodyPr anchorCtr="0" anchor="ctr" bIns="91425" lIns="91425" rIns="91425" tIns="91425"/>
          <a:lstStyle>
            <a:lvl1pPr indent="0" lvl="0" marL="0" marR="0" rtl="0" algn="l">
              <a:spcBef>
                <a:spcPts val="0"/>
              </a:spcBef>
              <a:buNone/>
              <a:defRPr sz="900">
                <a:solidFill>
                  <a:srgbClr val="888888"/>
                </a:solidFill>
                <a:latin typeface="Trebuchet MS"/>
                <a:ea typeface="Trebuchet MS"/>
                <a:cs typeface="Trebuchet MS"/>
                <a:sym typeface="Trebuchet MS"/>
              </a:defRPr>
            </a:lvl1pPr>
            <a:lvl2pPr indent="0" lvl="1" marL="457200" marR="0" rtl="0" algn="l">
              <a:spcBef>
                <a:spcPts val="0"/>
              </a:spcBef>
              <a:buNone/>
              <a:defRPr b="0" i="0" sz="1800" u="none" cap="none" strike="noStrike">
                <a:solidFill>
                  <a:schemeClr val="dk1"/>
                </a:solidFill>
                <a:latin typeface="Trebuchet MS"/>
                <a:ea typeface="Trebuchet MS"/>
                <a:cs typeface="Trebuchet MS"/>
                <a:sym typeface="Trebuchet MS"/>
              </a:defRPr>
            </a:lvl2pPr>
            <a:lvl3pPr indent="0" lvl="2" marL="914400" marR="0" rtl="0" algn="l">
              <a:spcBef>
                <a:spcPts val="0"/>
              </a:spcBef>
              <a:buNone/>
              <a:defRPr b="0" i="0" sz="1800" u="none" cap="none" strike="noStrike">
                <a:solidFill>
                  <a:schemeClr val="dk1"/>
                </a:solidFill>
                <a:latin typeface="Trebuchet MS"/>
                <a:ea typeface="Trebuchet MS"/>
                <a:cs typeface="Trebuchet MS"/>
                <a:sym typeface="Trebuchet MS"/>
              </a:defRPr>
            </a:lvl3pPr>
            <a:lvl4pPr indent="0" lvl="3" marL="1371600" marR="0" rtl="0" algn="l">
              <a:spcBef>
                <a:spcPts val="0"/>
              </a:spcBef>
              <a:buNone/>
              <a:defRPr b="0" i="0" sz="1800" u="none" cap="none" strike="noStrike">
                <a:solidFill>
                  <a:schemeClr val="dk1"/>
                </a:solidFill>
                <a:latin typeface="Trebuchet MS"/>
                <a:ea typeface="Trebuchet MS"/>
                <a:cs typeface="Trebuchet MS"/>
                <a:sym typeface="Trebuchet MS"/>
              </a:defRPr>
            </a:lvl4pPr>
            <a:lvl5pPr indent="0" lvl="4" marL="1828800" marR="0" rtl="0" algn="l">
              <a:spcBef>
                <a:spcPts val="0"/>
              </a:spcBef>
              <a:buNone/>
              <a:defRPr b="0" i="0" sz="1800" u="none" cap="none" strike="noStrike">
                <a:solidFill>
                  <a:schemeClr val="dk1"/>
                </a:solidFill>
                <a:latin typeface="Trebuchet MS"/>
                <a:ea typeface="Trebuchet MS"/>
                <a:cs typeface="Trebuchet MS"/>
                <a:sym typeface="Trebuchet MS"/>
              </a:defRPr>
            </a:lvl5pPr>
            <a:lvl6pPr indent="0" lvl="5" marL="2286000" marR="0" rtl="0" algn="l">
              <a:spcBef>
                <a:spcPts val="0"/>
              </a:spcBef>
              <a:buNone/>
              <a:defRPr b="0" i="0" sz="1800" u="none" cap="none" strike="noStrike">
                <a:solidFill>
                  <a:schemeClr val="dk1"/>
                </a:solidFill>
                <a:latin typeface="Trebuchet MS"/>
                <a:ea typeface="Trebuchet MS"/>
                <a:cs typeface="Trebuchet MS"/>
                <a:sym typeface="Trebuchet MS"/>
              </a:defRPr>
            </a:lvl6pPr>
            <a:lvl7pPr indent="0" lvl="6" marL="2743200" marR="0" rtl="0" algn="l">
              <a:spcBef>
                <a:spcPts val="0"/>
              </a:spcBef>
              <a:buNone/>
              <a:defRPr b="0" i="0" sz="1800" u="none" cap="none" strike="noStrike">
                <a:solidFill>
                  <a:schemeClr val="dk1"/>
                </a:solidFill>
                <a:latin typeface="Trebuchet MS"/>
                <a:ea typeface="Trebuchet MS"/>
                <a:cs typeface="Trebuchet MS"/>
                <a:sym typeface="Trebuchet MS"/>
              </a:defRPr>
            </a:lvl7pPr>
            <a:lvl8pPr indent="0" lvl="7" marL="3200400" marR="0" rtl="0" algn="l">
              <a:spcBef>
                <a:spcPts val="0"/>
              </a:spcBef>
              <a:buNone/>
              <a:defRPr b="0" i="0" sz="1800" u="none" cap="none" strike="noStrike">
                <a:solidFill>
                  <a:schemeClr val="dk1"/>
                </a:solidFill>
                <a:latin typeface="Trebuchet MS"/>
                <a:ea typeface="Trebuchet MS"/>
                <a:cs typeface="Trebuchet MS"/>
                <a:sym typeface="Trebuchet MS"/>
              </a:defRPr>
            </a:lvl8pPr>
            <a:lvl9pPr indent="0" lvl="8" marL="3657600" marR="0" rtl="0" algn="l">
              <a:spcBef>
                <a:spcPts val="0"/>
              </a:spcBef>
              <a:buNone/>
              <a:defRPr b="0" i="0" sz="1800" u="none" cap="none" strike="noStrike">
                <a:solidFill>
                  <a:schemeClr val="dk1"/>
                </a:solidFill>
                <a:latin typeface="Trebuchet MS"/>
                <a:ea typeface="Trebuchet MS"/>
                <a:cs typeface="Trebuchet MS"/>
                <a:sym typeface="Trebuchet MS"/>
              </a:defRPr>
            </a:lvl9pPr>
          </a:lstStyle>
          <a:p/>
        </p:txBody>
      </p:sp>
      <p:sp>
        <p:nvSpPr>
          <p:cNvPr id="66" name="Shape 66"/>
          <p:cNvSpPr txBox="1"/>
          <p:nvPr>
            <p:ph idx="12" type="sldNum"/>
          </p:nvPr>
        </p:nvSpPr>
        <p:spPr>
          <a:xfrm>
            <a:off x="6444676" y="6041362"/>
            <a:ext cx="512699" cy="36510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900">
                <a:solidFill>
                  <a:schemeClr val="accent1"/>
                </a:solidFill>
                <a:latin typeface="Trebuchet MS"/>
                <a:ea typeface="Trebuchet MS"/>
                <a:cs typeface="Trebuchet MS"/>
                <a:sym typeface="Trebuchet MS"/>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67" name="Shape 67"/>
        <p:cNvGrpSpPr/>
        <p:nvPr/>
      </p:nvGrpSpPr>
      <p:grpSpPr>
        <a:xfrm>
          <a:off x="0" y="0"/>
          <a:ext cx="0" cy="0"/>
          <a:chOff x="0" y="0"/>
          <a:chExt cx="0" cy="0"/>
        </a:xfrm>
      </p:grpSpPr>
      <p:sp>
        <p:nvSpPr>
          <p:cNvPr id="68" name="Shape 68"/>
          <p:cNvSpPr txBox="1"/>
          <p:nvPr>
            <p:ph type="title"/>
          </p:nvPr>
        </p:nvSpPr>
        <p:spPr>
          <a:xfrm>
            <a:off x="609599" y="609600"/>
            <a:ext cx="6347700" cy="1320900"/>
          </a:xfrm>
          <a:prstGeom prst="rect">
            <a:avLst/>
          </a:prstGeom>
          <a:noFill/>
          <a:ln>
            <a:noFill/>
          </a:ln>
        </p:spPr>
        <p:txBody>
          <a:bodyPr anchorCtr="0" anchor="t" bIns="91425" lIns="91425" rIns="91425" tIns="91425"/>
          <a:lstStyle>
            <a:lvl1pPr indent="0" lvl="0" marL="0" marR="0" rtl="0" algn="l">
              <a:spcBef>
                <a:spcPts val="0"/>
              </a:spcBef>
              <a:buClr>
                <a:schemeClr val="accent1"/>
              </a:buClr>
              <a:buFont typeface="Trebuchet MS"/>
              <a:buNone/>
              <a:defRPr b="0" i="0" sz="3600" u="none" cap="none" strike="noStrike">
                <a:solidFill>
                  <a:schemeClr val="accent1"/>
                </a:solidFill>
                <a:latin typeface="Trebuchet MS"/>
                <a:ea typeface="Trebuchet MS"/>
                <a:cs typeface="Trebuchet MS"/>
                <a:sym typeface="Trebuchet MS"/>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69" name="Shape 69"/>
          <p:cNvSpPr txBox="1"/>
          <p:nvPr>
            <p:ph idx="10" type="dt"/>
          </p:nvPr>
        </p:nvSpPr>
        <p:spPr>
          <a:xfrm>
            <a:off x="5405257" y="6041362"/>
            <a:ext cx="684000" cy="365100"/>
          </a:xfrm>
          <a:prstGeom prst="rect">
            <a:avLst/>
          </a:prstGeom>
          <a:noFill/>
          <a:ln>
            <a:noFill/>
          </a:ln>
        </p:spPr>
        <p:txBody>
          <a:bodyPr anchorCtr="0" anchor="ctr" bIns="91425" lIns="91425" rIns="91425" tIns="91425"/>
          <a:lstStyle>
            <a:lvl1pPr indent="0" lvl="0" marL="0" marR="0" rtl="0" algn="r">
              <a:spcBef>
                <a:spcPts val="0"/>
              </a:spcBef>
              <a:buNone/>
              <a:defRPr sz="900">
                <a:solidFill>
                  <a:srgbClr val="888888"/>
                </a:solidFill>
                <a:latin typeface="Trebuchet MS"/>
                <a:ea typeface="Trebuchet MS"/>
                <a:cs typeface="Trebuchet MS"/>
                <a:sym typeface="Trebuchet MS"/>
              </a:defRPr>
            </a:lvl1pPr>
            <a:lvl2pPr indent="0" lvl="1" marL="457200" marR="0" rtl="0" algn="l">
              <a:spcBef>
                <a:spcPts val="0"/>
              </a:spcBef>
              <a:buNone/>
              <a:defRPr b="0" i="0" sz="1800" u="none" cap="none" strike="noStrike">
                <a:solidFill>
                  <a:schemeClr val="dk1"/>
                </a:solidFill>
                <a:latin typeface="Trebuchet MS"/>
                <a:ea typeface="Trebuchet MS"/>
                <a:cs typeface="Trebuchet MS"/>
                <a:sym typeface="Trebuchet MS"/>
              </a:defRPr>
            </a:lvl2pPr>
            <a:lvl3pPr indent="0" lvl="2" marL="914400" marR="0" rtl="0" algn="l">
              <a:spcBef>
                <a:spcPts val="0"/>
              </a:spcBef>
              <a:buNone/>
              <a:defRPr b="0" i="0" sz="1800" u="none" cap="none" strike="noStrike">
                <a:solidFill>
                  <a:schemeClr val="dk1"/>
                </a:solidFill>
                <a:latin typeface="Trebuchet MS"/>
                <a:ea typeface="Trebuchet MS"/>
                <a:cs typeface="Trebuchet MS"/>
                <a:sym typeface="Trebuchet MS"/>
              </a:defRPr>
            </a:lvl3pPr>
            <a:lvl4pPr indent="0" lvl="3" marL="1371600" marR="0" rtl="0" algn="l">
              <a:spcBef>
                <a:spcPts val="0"/>
              </a:spcBef>
              <a:buNone/>
              <a:defRPr b="0" i="0" sz="1800" u="none" cap="none" strike="noStrike">
                <a:solidFill>
                  <a:schemeClr val="dk1"/>
                </a:solidFill>
                <a:latin typeface="Trebuchet MS"/>
                <a:ea typeface="Trebuchet MS"/>
                <a:cs typeface="Trebuchet MS"/>
                <a:sym typeface="Trebuchet MS"/>
              </a:defRPr>
            </a:lvl4pPr>
            <a:lvl5pPr indent="0" lvl="4" marL="1828800" marR="0" rtl="0" algn="l">
              <a:spcBef>
                <a:spcPts val="0"/>
              </a:spcBef>
              <a:buNone/>
              <a:defRPr b="0" i="0" sz="1800" u="none" cap="none" strike="noStrike">
                <a:solidFill>
                  <a:schemeClr val="dk1"/>
                </a:solidFill>
                <a:latin typeface="Trebuchet MS"/>
                <a:ea typeface="Trebuchet MS"/>
                <a:cs typeface="Trebuchet MS"/>
                <a:sym typeface="Trebuchet MS"/>
              </a:defRPr>
            </a:lvl5pPr>
            <a:lvl6pPr indent="0" lvl="5" marL="2286000" marR="0" rtl="0" algn="l">
              <a:spcBef>
                <a:spcPts val="0"/>
              </a:spcBef>
              <a:buNone/>
              <a:defRPr b="0" i="0" sz="1800" u="none" cap="none" strike="noStrike">
                <a:solidFill>
                  <a:schemeClr val="dk1"/>
                </a:solidFill>
                <a:latin typeface="Trebuchet MS"/>
                <a:ea typeface="Trebuchet MS"/>
                <a:cs typeface="Trebuchet MS"/>
                <a:sym typeface="Trebuchet MS"/>
              </a:defRPr>
            </a:lvl6pPr>
            <a:lvl7pPr indent="0" lvl="6" marL="2743200" marR="0" rtl="0" algn="l">
              <a:spcBef>
                <a:spcPts val="0"/>
              </a:spcBef>
              <a:buNone/>
              <a:defRPr b="0" i="0" sz="1800" u="none" cap="none" strike="noStrike">
                <a:solidFill>
                  <a:schemeClr val="dk1"/>
                </a:solidFill>
                <a:latin typeface="Trebuchet MS"/>
                <a:ea typeface="Trebuchet MS"/>
                <a:cs typeface="Trebuchet MS"/>
                <a:sym typeface="Trebuchet MS"/>
              </a:defRPr>
            </a:lvl7pPr>
            <a:lvl8pPr indent="0" lvl="7" marL="3200400" marR="0" rtl="0" algn="l">
              <a:spcBef>
                <a:spcPts val="0"/>
              </a:spcBef>
              <a:buNone/>
              <a:defRPr b="0" i="0" sz="1800" u="none" cap="none" strike="noStrike">
                <a:solidFill>
                  <a:schemeClr val="dk1"/>
                </a:solidFill>
                <a:latin typeface="Trebuchet MS"/>
                <a:ea typeface="Trebuchet MS"/>
                <a:cs typeface="Trebuchet MS"/>
                <a:sym typeface="Trebuchet MS"/>
              </a:defRPr>
            </a:lvl8pPr>
            <a:lvl9pPr indent="0" lvl="8" marL="3657600" marR="0" rtl="0" algn="l">
              <a:spcBef>
                <a:spcPts val="0"/>
              </a:spcBef>
              <a:buNone/>
              <a:defRPr b="0" i="0" sz="1800" u="none" cap="none" strike="noStrike">
                <a:solidFill>
                  <a:schemeClr val="dk1"/>
                </a:solidFill>
                <a:latin typeface="Trebuchet MS"/>
                <a:ea typeface="Trebuchet MS"/>
                <a:cs typeface="Trebuchet MS"/>
                <a:sym typeface="Trebuchet MS"/>
              </a:defRPr>
            </a:lvl9pPr>
          </a:lstStyle>
          <a:p/>
        </p:txBody>
      </p:sp>
      <p:sp>
        <p:nvSpPr>
          <p:cNvPr id="70" name="Shape 70"/>
          <p:cNvSpPr txBox="1"/>
          <p:nvPr>
            <p:ph idx="11" type="ftr"/>
          </p:nvPr>
        </p:nvSpPr>
        <p:spPr>
          <a:xfrm>
            <a:off x="609599" y="6041362"/>
            <a:ext cx="4623000" cy="365100"/>
          </a:xfrm>
          <a:prstGeom prst="rect">
            <a:avLst/>
          </a:prstGeom>
          <a:noFill/>
          <a:ln>
            <a:noFill/>
          </a:ln>
        </p:spPr>
        <p:txBody>
          <a:bodyPr anchorCtr="0" anchor="ctr" bIns="91425" lIns="91425" rIns="91425" tIns="91425"/>
          <a:lstStyle>
            <a:lvl1pPr indent="0" lvl="0" marL="0" marR="0" rtl="0" algn="l">
              <a:spcBef>
                <a:spcPts val="0"/>
              </a:spcBef>
              <a:buNone/>
              <a:defRPr sz="900">
                <a:solidFill>
                  <a:srgbClr val="888888"/>
                </a:solidFill>
                <a:latin typeface="Trebuchet MS"/>
                <a:ea typeface="Trebuchet MS"/>
                <a:cs typeface="Trebuchet MS"/>
                <a:sym typeface="Trebuchet MS"/>
              </a:defRPr>
            </a:lvl1pPr>
            <a:lvl2pPr indent="0" lvl="1" marL="457200" marR="0" rtl="0" algn="l">
              <a:spcBef>
                <a:spcPts val="0"/>
              </a:spcBef>
              <a:buNone/>
              <a:defRPr b="0" i="0" sz="1800" u="none" cap="none" strike="noStrike">
                <a:solidFill>
                  <a:schemeClr val="dk1"/>
                </a:solidFill>
                <a:latin typeface="Trebuchet MS"/>
                <a:ea typeface="Trebuchet MS"/>
                <a:cs typeface="Trebuchet MS"/>
                <a:sym typeface="Trebuchet MS"/>
              </a:defRPr>
            </a:lvl2pPr>
            <a:lvl3pPr indent="0" lvl="2" marL="914400" marR="0" rtl="0" algn="l">
              <a:spcBef>
                <a:spcPts val="0"/>
              </a:spcBef>
              <a:buNone/>
              <a:defRPr b="0" i="0" sz="1800" u="none" cap="none" strike="noStrike">
                <a:solidFill>
                  <a:schemeClr val="dk1"/>
                </a:solidFill>
                <a:latin typeface="Trebuchet MS"/>
                <a:ea typeface="Trebuchet MS"/>
                <a:cs typeface="Trebuchet MS"/>
                <a:sym typeface="Trebuchet MS"/>
              </a:defRPr>
            </a:lvl3pPr>
            <a:lvl4pPr indent="0" lvl="3" marL="1371600" marR="0" rtl="0" algn="l">
              <a:spcBef>
                <a:spcPts val="0"/>
              </a:spcBef>
              <a:buNone/>
              <a:defRPr b="0" i="0" sz="1800" u="none" cap="none" strike="noStrike">
                <a:solidFill>
                  <a:schemeClr val="dk1"/>
                </a:solidFill>
                <a:latin typeface="Trebuchet MS"/>
                <a:ea typeface="Trebuchet MS"/>
                <a:cs typeface="Trebuchet MS"/>
                <a:sym typeface="Trebuchet MS"/>
              </a:defRPr>
            </a:lvl4pPr>
            <a:lvl5pPr indent="0" lvl="4" marL="1828800" marR="0" rtl="0" algn="l">
              <a:spcBef>
                <a:spcPts val="0"/>
              </a:spcBef>
              <a:buNone/>
              <a:defRPr b="0" i="0" sz="1800" u="none" cap="none" strike="noStrike">
                <a:solidFill>
                  <a:schemeClr val="dk1"/>
                </a:solidFill>
                <a:latin typeface="Trebuchet MS"/>
                <a:ea typeface="Trebuchet MS"/>
                <a:cs typeface="Trebuchet MS"/>
                <a:sym typeface="Trebuchet MS"/>
              </a:defRPr>
            </a:lvl5pPr>
            <a:lvl6pPr indent="0" lvl="5" marL="2286000" marR="0" rtl="0" algn="l">
              <a:spcBef>
                <a:spcPts val="0"/>
              </a:spcBef>
              <a:buNone/>
              <a:defRPr b="0" i="0" sz="1800" u="none" cap="none" strike="noStrike">
                <a:solidFill>
                  <a:schemeClr val="dk1"/>
                </a:solidFill>
                <a:latin typeface="Trebuchet MS"/>
                <a:ea typeface="Trebuchet MS"/>
                <a:cs typeface="Trebuchet MS"/>
                <a:sym typeface="Trebuchet MS"/>
              </a:defRPr>
            </a:lvl6pPr>
            <a:lvl7pPr indent="0" lvl="6" marL="2743200" marR="0" rtl="0" algn="l">
              <a:spcBef>
                <a:spcPts val="0"/>
              </a:spcBef>
              <a:buNone/>
              <a:defRPr b="0" i="0" sz="1800" u="none" cap="none" strike="noStrike">
                <a:solidFill>
                  <a:schemeClr val="dk1"/>
                </a:solidFill>
                <a:latin typeface="Trebuchet MS"/>
                <a:ea typeface="Trebuchet MS"/>
                <a:cs typeface="Trebuchet MS"/>
                <a:sym typeface="Trebuchet MS"/>
              </a:defRPr>
            </a:lvl7pPr>
            <a:lvl8pPr indent="0" lvl="7" marL="3200400" marR="0" rtl="0" algn="l">
              <a:spcBef>
                <a:spcPts val="0"/>
              </a:spcBef>
              <a:buNone/>
              <a:defRPr b="0" i="0" sz="1800" u="none" cap="none" strike="noStrike">
                <a:solidFill>
                  <a:schemeClr val="dk1"/>
                </a:solidFill>
                <a:latin typeface="Trebuchet MS"/>
                <a:ea typeface="Trebuchet MS"/>
                <a:cs typeface="Trebuchet MS"/>
                <a:sym typeface="Trebuchet MS"/>
              </a:defRPr>
            </a:lvl8pPr>
            <a:lvl9pPr indent="0" lvl="8" marL="3657600" marR="0" rtl="0" algn="l">
              <a:spcBef>
                <a:spcPts val="0"/>
              </a:spcBef>
              <a:buNone/>
              <a:defRPr b="0" i="0" sz="1800" u="none" cap="none" strike="noStrike">
                <a:solidFill>
                  <a:schemeClr val="dk1"/>
                </a:solidFill>
                <a:latin typeface="Trebuchet MS"/>
                <a:ea typeface="Trebuchet MS"/>
                <a:cs typeface="Trebuchet MS"/>
                <a:sym typeface="Trebuchet MS"/>
              </a:defRPr>
            </a:lvl9pPr>
          </a:lstStyle>
          <a:p/>
        </p:txBody>
      </p:sp>
      <p:sp>
        <p:nvSpPr>
          <p:cNvPr id="71" name="Shape 71"/>
          <p:cNvSpPr txBox="1"/>
          <p:nvPr>
            <p:ph idx="12" type="sldNum"/>
          </p:nvPr>
        </p:nvSpPr>
        <p:spPr>
          <a:xfrm>
            <a:off x="6444676" y="6041362"/>
            <a:ext cx="512699" cy="36510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900">
                <a:solidFill>
                  <a:schemeClr val="accent1"/>
                </a:solidFill>
                <a:latin typeface="Trebuchet MS"/>
                <a:ea typeface="Trebuchet MS"/>
                <a:cs typeface="Trebuchet MS"/>
                <a:sym typeface="Trebuchet MS"/>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72" name="Shape 72"/>
        <p:cNvGrpSpPr/>
        <p:nvPr/>
      </p:nvGrpSpPr>
      <p:grpSpPr>
        <a:xfrm>
          <a:off x="0" y="0"/>
          <a:ext cx="0" cy="0"/>
          <a:chOff x="0" y="0"/>
          <a:chExt cx="0" cy="0"/>
        </a:xfrm>
      </p:grpSpPr>
      <p:sp>
        <p:nvSpPr>
          <p:cNvPr id="73" name="Shape 73"/>
          <p:cNvSpPr txBox="1"/>
          <p:nvPr>
            <p:ph idx="10" type="dt"/>
          </p:nvPr>
        </p:nvSpPr>
        <p:spPr>
          <a:xfrm>
            <a:off x="5405257" y="6041362"/>
            <a:ext cx="684000" cy="365100"/>
          </a:xfrm>
          <a:prstGeom prst="rect">
            <a:avLst/>
          </a:prstGeom>
          <a:noFill/>
          <a:ln>
            <a:noFill/>
          </a:ln>
        </p:spPr>
        <p:txBody>
          <a:bodyPr anchorCtr="0" anchor="ctr" bIns="91425" lIns="91425" rIns="91425" tIns="91425"/>
          <a:lstStyle>
            <a:lvl1pPr indent="0" lvl="0" marL="0" marR="0" rtl="0" algn="r">
              <a:spcBef>
                <a:spcPts val="0"/>
              </a:spcBef>
              <a:buNone/>
              <a:defRPr sz="900">
                <a:solidFill>
                  <a:srgbClr val="888888"/>
                </a:solidFill>
                <a:latin typeface="Trebuchet MS"/>
                <a:ea typeface="Trebuchet MS"/>
                <a:cs typeface="Trebuchet MS"/>
                <a:sym typeface="Trebuchet MS"/>
              </a:defRPr>
            </a:lvl1pPr>
            <a:lvl2pPr indent="0" lvl="1" marL="457200" marR="0" rtl="0" algn="l">
              <a:spcBef>
                <a:spcPts val="0"/>
              </a:spcBef>
              <a:buNone/>
              <a:defRPr b="0" i="0" sz="1800" u="none" cap="none" strike="noStrike">
                <a:solidFill>
                  <a:schemeClr val="dk1"/>
                </a:solidFill>
                <a:latin typeface="Trebuchet MS"/>
                <a:ea typeface="Trebuchet MS"/>
                <a:cs typeface="Trebuchet MS"/>
                <a:sym typeface="Trebuchet MS"/>
              </a:defRPr>
            </a:lvl2pPr>
            <a:lvl3pPr indent="0" lvl="2" marL="914400" marR="0" rtl="0" algn="l">
              <a:spcBef>
                <a:spcPts val="0"/>
              </a:spcBef>
              <a:buNone/>
              <a:defRPr b="0" i="0" sz="1800" u="none" cap="none" strike="noStrike">
                <a:solidFill>
                  <a:schemeClr val="dk1"/>
                </a:solidFill>
                <a:latin typeface="Trebuchet MS"/>
                <a:ea typeface="Trebuchet MS"/>
                <a:cs typeface="Trebuchet MS"/>
                <a:sym typeface="Trebuchet MS"/>
              </a:defRPr>
            </a:lvl3pPr>
            <a:lvl4pPr indent="0" lvl="3" marL="1371600" marR="0" rtl="0" algn="l">
              <a:spcBef>
                <a:spcPts val="0"/>
              </a:spcBef>
              <a:buNone/>
              <a:defRPr b="0" i="0" sz="1800" u="none" cap="none" strike="noStrike">
                <a:solidFill>
                  <a:schemeClr val="dk1"/>
                </a:solidFill>
                <a:latin typeface="Trebuchet MS"/>
                <a:ea typeface="Trebuchet MS"/>
                <a:cs typeface="Trebuchet MS"/>
                <a:sym typeface="Trebuchet MS"/>
              </a:defRPr>
            </a:lvl4pPr>
            <a:lvl5pPr indent="0" lvl="4" marL="1828800" marR="0" rtl="0" algn="l">
              <a:spcBef>
                <a:spcPts val="0"/>
              </a:spcBef>
              <a:buNone/>
              <a:defRPr b="0" i="0" sz="1800" u="none" cap="none" strike="noStrike">
                <a:solidFill>
                  <a:schemeClr val="dk1"/>
                </a:solidFill>
                <a:latin typeface="Trebuchet MS"/>
                <a:ea typeface="Trebuchet MS"/>
                <a:cs typeface="Trebuchet MS"/>
                <a:sym typeface="Trebuchet MS"/>
              </a:defRPr>
            </a:lvl5pPr>
            <a:lvl6pPr indent="0" lvl="5" marL="2286000" marR="0" rtl="0" algn="l">
              <a:spcBef>
                <a:spcPts val="0"/>
              </a:spcBef>
              <a:buNone/>
              <a:defRPr b="0" i="0" sz="1800" u="none" cap="none" strike="noStrike">
                <a:solidFill>
                  <a:schemeClr val="dk1"/>
                </a:solidFill>
                <a:latin typeface="Trebuchet MS"/>
                <a:ea typeface="Trebuchet MS"/>
                <a:cs typeface="Trebuchet MS"/>
                <a:sym typeface="Trebuchet MS"/>
              </a:defRPr>
            </a:lvl6pPr>
            <a:lvl7pPr indent="0" lvl="6" marL="2743200" marR="0" rtl="0" algn="l">
              <a:spcBef>
                <a:spcPts val="0"/>
              </a:spcBef>
              <a:buNone/>
              <a:defRPr b="0" i="0" sz="1800" u="none" cap="none" strike="noStrike">
                <a:solidFill>
                  <a:schemeClr val="dk1"/>
                </a:solidFill>
                <a:latin typeface="Trebuchet MS"/>
                <a:ea typeface="Trebuchet MS"/>
                <a:cs typeface="Trebuchet MS"/>
                <a:sym typeface="Trebuchet MS"/>
              </a:defRPr>
            </a:lvl7pPr>
            <a:lvl8pPr indent="0" lvl="7" marL="3200400" marR="0" rtl="0" algn="l">
              <a:spcBef>
                <a:spcPts val="0"/>
              </a:spcBef>
              <a:buNone/>
              <a:defRPr b="0" i="0" sz="1800" u="none" cap="none" strike="noStrike">
                <a:solidFill>
                  <a:schemeClr val="dk1"/>
                </a:solidFill>
                <a:latin typeface="Trebuchet MS"/>
                <a:ea typeface="Trebuchet MS"/>
                <a:cs typeface="Trebuchet MS"/>
                <a:sym typeface="Trebuchet MS"/>
              </a:defRPr>
            </a:lvl8pPr>
            <a:lvl9pPr indent="0" lvl="8" marL="3657600" marR="0" rtl="0" algn="l">
              <a:spcBef>
                <a:spcPts val="0"/>
              </a:spcBef>
              <a:buNone/>
              <a:defRPr b="0" i="0" sz="1800" u="none" cap="none" strike="noStrike">
                <a:solidFill>
                  <a:schemeClr val="dk1"/>
                </a:solidFill>
                <a:latin typeface="Trebuchet MS"/>
                <a:ea typeface="Trebuchet MS"/>
                <a:cs typeface="Trebuchet MS"/>
                <a:sym typeface="Trebuchet MS"/>
              </a:defRPr>
            </a:lvl9pPr>
          </a:lstStyle>
          <a:p/>
        </p:txBody>
      </p:sp>
      <p:sp>
        <p:nvSpPr>
          <p:cNvPr id="74" name="Shape 74"/>
          <p:cNvSpPr txBox="1"/>
          <p:nvPr>
            <p:ph idx="11" type="ftr"/>
          </p:nvPr>
        </p:nvSpPr>
        <p:spPr>
          <a:xfrm>
            <a:off x="609599" y="6041362"/>
            <a:ext cx="4623000" cy="365100"/>
          </a:xfrm>
          <a:prstGeom prst="rect">
            <a:avLst/>
          </a:prstGeom>
          <a:noFill/>
          <a:ln>
            <a:noFill/>
          </a:ln>
        </p:spPr>
        <p:txBody>
          <a:bodyPr anchorCtr="0" anchor="ctr" bIns="91425" lIns="91425" rIns="91425" tIns="91425"/>
          <a:lstStyle>
            <a:lvl1pPr indent="0" lvl="0" marL="0" marR="0" rtl="0" algn="l">
              <a:spcBef>
                <a:spcPts val="0"/>
              </a:spcBef>
              <a:buNone/>
              <a:defRPr sz="900">
                <a:solidFill>
                  <a:srgbClr val="888888"/>
                </a:solidFill>
                <a:latin typeface="Trebuchet MS"/>
                <a:ea typeface="Trebuchet MS"/>
                <a:cs typeface="Trebuchet MS"/>
                <a:sym typeface="Trebuchet MS"/>
              </a:defRPr>
            </a:lvl1pPr>
            <a:lvl2pPr indent="0" lvl="1" marL="457200" marR="0" rtl="0" algn="l">
              <a:spcBef>
                <a:spcPts val="0"/>
              </a:spcBef>
              <a:buNone/>
              <a:defRPr b="0" i="0" sz="1800" u="none" cap="none" strike="noStrike">
                <a:solidFill>
                  <a:schemeClr val="dk1"/>
                </a:solidFill>
                <a:latin typeface="Trebuchet MS"/>
                <a:ea typeface="Trebuchet MS"/>
                <a:cs typeface="Trebuchet MS"/>
                <a:sym typeface="Trebuchet MS"/>
              </a:defRPr>
            </a:lvl2pPr>
            <a:lvl3pPr indent="0" lvl="2" marL="914400" marR="0" rtl="0" algn="l">
              <a:spcBef>
                <a:spcPts val="0"/>
              </a:spcBef>
              <a:buNone/>
              <a:defRPr b="0" i="0" sz="1800" u="none" cap="none" strike="noStrike">
                <a:solidFill>
                  <a:schemeClr val="dk1"/>
                </a:solidFill>
                <a:latin typeface="Trebuchet MS"/>
                <a:ea typeface="Trebuchet MS"/>
                <a:cs typeface="Trebuchet MS"/>
                <a:sym typeface="Trebuchet MS"/>
              </a:defRPr>
            </a:lvl3pPr>
            <a:lvl4pPr indent="0" lvl="3" marL="1371600" marR="0" rtl="0" algn="l">
              <a:spcBef>
                <a:spcPts val="0"/>
              </a:spcBef>
              <a:buNone/>
              <a:defRPr b="0" i="0" sz="1800" u="none" cap="none" strike="noStrike">
                <a:solidFill>
                  <a:schemeClr val="dk1"/>
                </a:solidFill>
                <a:latin typeface="Trebuchet MS"/>
                <a:ea typeface="Trebuchet MS"/>
                <a:cs typeface="Trebuchet MS"/>
                <a:sym typeface="Trebuchet MS"/>
              </a:defRPr>
            </a:lvl4pPr>
            <a:lvl5pPr indent="0" lvl="4" marL="1828800" marR="0" rtl="0" algn="l">
              <a:spcBef>
                <a:spcPts val="0"/>
              </a:spcBef>
              <a:buNone/>
              <a:defRPr b="0" i="0" sz="1800" u="none" cap="none" strike="noStrike">
                <a:solidFill>
                  <a:schemeClr val="dk1"/>
                </a:solidFill>
                <a:latin typeface="Trebuchet MS"/>
                <a:ea typeface="Trebuchet MS"/>
                <a:cs typeface="Trebuchet MS"/>
                <a:sym typeface="Trebuchet MS"/>
              </a:defRPr>
            </a:lvl5pPr>
            <a:lvl6pPr indent="0" lvl="5" marL="2286000" marR="0" rtl="0" algn="l">
              <a:spcBef>
                <a:spcPts val="0"/>
              </a:spcBef>
              <a:buNone/>
              <a:defRPr b="0" i="0" sz="1800" u="none" cap="none" strike="noStrike">
                <a:solidFill>
                  <a:schemeClr val="dk1"/>
                </a:solidFill>
                <a:latin typeface="Trebuchet MS"/>
                <a:ea typeface="Trebuchet MS"/>
                <a:cs typeface="Trebuchet MS"/>
                <a:sym typeface="Trebuchet MS"/>
              </a:defRPr>
            </a:lvl6pPr>
            <a:lvl7pPr indent="0" lvl="6" marL="2743200" marR="0" rtl="0" algn="l">
              <a:spcBef>
                <a:spcPts val="0"/>
              </a:spcBef>
              <a:buNone/>
              <a:defRPr b="0" i="0" sz="1800" u="none" cap="none" strike="noStrike">
                <a:solidFill>
                  <a:schemeClr val="dk1"/>
                </a:solidFill>
                <a:latin typeface="Trebuchet MS"/>
                <a:ea typeface="Trebuchet MS"/>
                <a:cs typeface="Trebuchet MS"/>
                <a:sym typeface="Trebuchet MS"/>
              </a:defRPr>
            </a:lvl7pPr>
            <a:lvl8pPr indent="0" lvl="7" marL="3200400" marR="0" rtl="0" algn="l">
              <a:spcBef>
                <a:spcPts val="0"/>
              </a:spcBef>
              <a:buNone/>
              <a:defRPr b="0" i="0" sz="1800" u="none" cap="none" strike="noStrike">
                <a:solidFill>
                  <a:schemeClr val="dk1"/>
                </a:solidFill>
                <a:latin typeface="Trebuchet MS"/>
                <a:ea typeface="Trebuchet MS"/>
                <a:cs typeface="Trebuchet MS"/>
                <a:sym typeface="Trebuchet MS"/>
              </a:defRPr>
            </a:lvl8pPr>
            <a:lvl9pPr indent="0" lvl="8" marL="3657600" marR="0" rtl="0" algn="l">
              <a:spcBef>
                <a:spcPts val="0"/>
              </a:spcBef>
              <a:buNone/>
              <a:defRPr b="0" i="0" sz="1800" u="none" cap="none" strike="noStrike">
                <a:solidFill>
                  <a:schemeClr val="dk1"/>
                </a:solidFill>
                <a:latin typeface="Trebuchet MS"/>
                <a:ea typeface="Trebuchet MS"/>
                <a:cs typeface="Trebuchet MS"/>
                <a:sym typeface="Trebuchet MS"/>
              </a:defRPr>
            </a:lvl9pPr>
          </a:lstStyle>
          <a:p/>
        </p:txBody>
      </p:sp>
      <p:sp>
        <p:nvSpPr>
          <p:cNvPr id="75" name="Shape 75"/>
          <p:cNvSpPr txBox="1"/>
          <p:nvPr>
            <p:ph idx="12" type="sldNum"/>
          </p:nvPr>
        </p:nvSpPr>
        <p:spPr>
          <a:xfrm>
            <a:off x="6444676" y="6041362"/>
            <a:ext cx="512699" cy="36510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900">
                <a:solidFill>
                  <a:schemeClr val="accent1"/>
                </a:solidFill>
                <a:latin typeface="Trebuchet MS"/>
                <a:ea typeface="Trebuchet MS"/>
                <a:cs typeface="Trebuchet MS"/>
                <a:sym typeface="Trebuchet MS"/>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76" name="Shape 76"/>
        <p:cNvGrpSpPr/>
        <p:nvPr/>
      </p:nvGrpSpPr>
      <p:grpSpPr>
        <a:xfrm>
          <a:off x="0" y="0"/>
          <a:ext cx="0" cy="0"/>
          <a:chOff x="0" y="0"/>
          <a:chExt cx="0" cy="0"/>
        </a:xfrm>
      </p:grpSpPr>
      <p:sp>
        <p:nvSpPr>
          <p:cNvPr id="77" name="Shape 77"/>
          <p:cNvSpPr txBox="1"/>
          <p:nvPr>
            <p:ph type="title"/>
          </p:nvPr>
        </p:nvSpPr>
        <p:spPr>
          <a:xfrm>
            <a:off x="609599" y="1498604"/>
            <a:ext cx="2790300" cy="1278600"/>
          </a:xfrm>
          <a:prstGeom prst="rect">
            <a:avLst/>
          </a:prstGeom>
          <a:noFill/>
          <a:ln>
            <a:noFill/>
          </a:ln>
        </p:spPr>
        <p:txBody>
          <a:bodyPr anchorCtr="0" anchor="b" bIns="91425" lIns="91425" rIns="91425" tIns="91425"/>
          <a:lstStyle>
            <a:lvl1pPr indent="0" lvl="0" marL="0" marR="0" rtl="0" algn="l">
              <a:spcBef>
                <a:spcPts val="0"/>
              </a:spcBef>
              <a:buClr>
                <a:schemeClr val="accent1"/>
              </a:buClr>
              <a:buFont typeface="Trebuchet MS"/>
              <a:buNone/>
              <a:defRPr b="0" i="0" sz="2000" u="none" cap="none" strike="noStrike">
                <a:solidFill>
                  <a:schemeClr val="accent1"/>
                </a:solidFill>
                <a:latin typeface="Trebuchet MS"/>
                <a:ea typeface="Trebuchet MS"/>
                <a:cs typeface="Trebuchet MS"/>
                <a:sym typeface="Trebuchet MS"/>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78" name="Shape 78"/>
          <p:cNvSpPr txBox="1"/>
          <p:nvPr>
            <p:ph idx="1" type="body"/>
          </p:nvPr>
        </p:nvSpPr>
        <p:spPr>
          <a:xfrm>
            <a:off x="3571275" y="514925"/>
            <a:ext cx="3386100" cy="5526300"/>
          </a:xfrm>
          <a:prstGeom prst="rect">
            <a:avLst/>
          </a:prstGeom>
          <a:noFill/>
          <a:ln>
            <a:noFill/>
          </a:ln>
        </p:spPr>
        <p:txBody>
          <a:bodyPr anchorCtr="0" anchor="t" bIns="91425" lIns="91425" rIns="91425" tIns="91425"/>
          <a:lstStyle>
            <a:lvl1pPr indent="-251459" lvl="0" marL="342900" marR="0" rtl="0" algn="l">
              <a:spcBef>
                <a:spcPts val="1000"/>
              </a:spcBef>
              <a:spcAft>
                <a:spcPts val="0"/>
              </a:spcAft>
              <a:buClr>
                <a:schemeClr val="accent1"/>
              </a:buClr>
              <a:buSzPct val="79999"/>
              <a:buFont typeface="Noto Sans Symbols"/>
              <a:buChar char="▶"/>
              <a:defRPr b="0" i="0" sz="1800" u="none" cap="none" strike="noStrike">
                <a:solidFill>
                  <a:srgbClr val="3F3F3F"/>
                </a:solidFill>
                <a:latin typeface="Trebuchet MS"/>
                <a:ea typeface="Trebuchet MS"/>
                <a:cs typeface="Trebuchet MS"/>
                <a:sym typeface="Trebuchet MS"/>
              </a:defRPr>
            </a:lvl1pPr>
            <a:lvl2pPr indent="-204469" lvl="1" marL="742950" marR="0" rtl="0" algn="l">
              <a:spcBef>
                <a:spcPts val="1000"/>
              </a:spcBef>
              <a:spcAft>
                <a:spcPts val="0"/>
              </a:spcAft>
              <a:buClr>
                <a:schemeClr val="accent1"/>
              </a:buClr>
              <a:buSzPct val="80000"/>
              <a:buFont typeface="Noto Sans Symbols"/>
              <a:buChar char="▶"/>
              <a:defRPr b="0" i="0" sz="1600" u="none" cap="none" strike="noStrike">
                <a:solidFill>
                  <a:srgbClr val="3F3F3F"/>
                </a:solidFill>
                <a:latin typeface="Trebuchet MS"/>
                <a:ea typeface="Trebuchet MS"/>
                <a:cs typeface="Trebuchet MS"/>
                <a:sym typeface="Trebuchet MS"/>
              </a:defRPr>
            </a:lvl2pPr>
            <a:lvl3pPr indent="-157480" lvl="2" marL="1143000" marR="0" rtl="0" algn="l">
              <a:spcBef>
                <a:spcPts val="1000"/>
              </a:spcBef>
              <a:spcAft>
                <a:spcPts val="0"/>
              </a:spcAft>
              <a:buClr>
                <a:schemeClr val="accent1"/>
              </a:buClr>
              <a:buSzPct val="80000"/>
              <a:buFont typeface="Noto Sans Symbols"/>
              <a:buChar char="▶"/>
              <a:defRPr b="0" i="0" sz="1400" u="none" cap="none" strike="noStrike">
                <a:solidFill>
                  <a:srgbClr val="3F3F3F"/>
                </a:solidFill>
                <a:latin typeface="Trebuchet MS"/>
                <a:ea typeface="Trebuchet MS"/>
                <a:cs typeface="Trebuchet MS"/>
                <a:sym typeface="Trebuchet MS"/>
              </a:defRPr>
            </a:lvl3pPr>
            <a:lvl4pPr indent="-167639" lvl="3" marL="16002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4pPr>
            <a:lvl5pPr indent="-167639" lvl="4" marL="20574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5pPr>
            <a:lvl6pPr indent="-167639" lvl="5" marL="25146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6pPr>
            <a:lvl7pPr indent="-167639" lvl="6" marL="29718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7pPr>
            <a:lvl8pPr indent="-167640" lvl="7" marL="34290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8pPr>
            <a:lvl9pPr indent="-167640" lvl="8" marL="38862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9pPr>
          </a:lstStyle>
          <a:p/>
        </p:txBody>
      </p:sp>
      <p:sp>
        <p:nvSpPr>
          <p:cNvPr id="79" name="Shape 79"/>
          <p:cNvSpPr txBox="1"/>
          <p:nvPr>
            <p:ph idx="2" type="body"/>
          </p:nvPr>
        </p:nvSpPr>
        <p:spPr>
          <a:xfrm>
            <a:off x="609599" y="2777068"/>
            <a:ext cx="2790300" cy="2584500"/>
          </a:xfrm>
          <a:prstGeom prst="rect">
            <a:avLst/>
          </a:prstGeom>
          <a:noFill/>
          <a:ln>
            <a:noFill/>
          </a:ln>
        </p:spPr>
        <p:txBody>
          <a:bodyPr anchorCtr="0" anchor="t" bIns="91425" lIns="91425" rIns="91425" tIns="91425"/>
          <a:lstStyle>
            <a:lvl1pPr indent="0" lvl="0" marL="0" marR="0" rtl="0" algn="l">
              <a:spcBef>
                <a:spcPts val="1000"/>
              </a:spcBef>
              <a:spcAft>
                <a:spcPts val="0"/>
              </a:spcAft>
              <a:buClr>
                <a:schemeClr val="accent1"/>
              </a:buClr>
              <a:buFont typeface="Noto Sans Symbols"/>
              <a:buNone/>
              <a:defRPr b="0" i="0" sz="1400" u="none" cap="none" strike="noStrike">
                <a:solidFill>
                  <a:srgbClr val="3F3F3F"/>
                </a:solidFill>
                <a:latin typeface="Trebuchet MS"/>
                <a:ea typeface="Trebuchet MS"/>
                <a:cs typeface="Trebuchet MS"/>
                <a:sym typeface="Trebuchet MS"/>
              </a:defRPr>
            </a:lvl1pPr>
            <a:lvl2pPr indent="0" lvl="1" marL="342900" marR="0" rtl="0" algn="l">
              <a:spcBef>
                <a:spcPts val="1000"/>
              </a:spcBef>
              <a:spcAft>
                <a:spcPts val="0"/>
              </a:spcAft>
              <a:buClr>
                <a:schemeClr val="accent1"/>
              </a:buClr>
              <a:buFont typeface="Noto Sans Symbols"/>
              <a:buNone/>
              <a:defRPr b="0" i="0" sz="1050" u="none" cap="none" strike="noStrike">
                <a:solidFill>
                  <a:srgbClr val="3F3F3F"/>
                </a:solidFill>
                <a:latin typeface="Trebuchet MS"/>
                <a:ea typeface="Trebuchet MS"/>
                <a:cs typeface="Trebuchet MS"/>
                <a:sym typeface="Trebuchet MS"/>
              </a:defRPr>
            </a:lvl2pPr>
            <a:lvl3pPr indent="0" lvl="2" marL="685800" marR="0" rtl="0" algn="l">
              <a:spcBef>
                <a:spcPts val="1000"/>
              </a:spcBef>
              <a:spcAft>
                <a:spcPts val="0"/>
              </a:spcAft>
              <a:buClr>
                <a:schemeClr val="accent1"/>
              </a:buClr>
              <a:buFont typeface="Noto Sans Symbols"/>
              <a:buNone/>
              <a:defRPr b="0" i="0" sz="900" u="none" cap="none" strike="noStrike">
                <a:solidFill>
                  <a:srgbClr val="3F3F3F"/>
                </a:solidFill>
                <a:latin typeface="Trebuchet MS"/>
                <a:ea typeface="Trebuchet MS"/>
                <a:cs typeface="Trebuchet MS"/>
                <a:sym typeface="Trebuchet MS"/>
              </a:defRPr>
            </a:lvl3pPr>
            <a:lvl4pPr indent="0" lvl="3" marL="1028700" marR="0" rtl="0" algn="l">
              <a:spcBef>
                <a:spcPts val="1000"/>
              </a:spcBef>
              <a:spcAft>
                <a:spcPts val="0"/>
              </a:spcAft>
              <a:buClr>
                <a:schemeClr val="accent1"/>
              </a:buClr>
              <a:buFont typeface="Noto Sans Symbols"/>
              <a:buNone/>
              <a:defRPr b="0" i="0" sz="750" u="none" cap="none" strike="noStrike">
                <a:solidFill>
                  <a:srgbClr val="3F3F3F"/>
                </a:solidFill>
                <a:latin typeface="Trebuchet MS"/>
                <a:ea typeface="Trebuchet MS"/>
                <a:cs typeface="Trebuchet MS"/>
                <a:sym typeface="Trebuchet MS"/>
              </a:defRPr>
            </a:lvl4pPr>
            <a:lvl5pPr indent="0" lvl="4" marL="1371600" marR="0" rtl="0" algn="l">
              <a:spcBef>
                <a:spcPts val="1000"/>
              </a:spcBef>
              <a:spcAft>
                <a:spcPts val="0"/>
              </a:spcAft>
              <a:buClr>
                <a:schemeClr val="accent1"/>
              </a:buClr>
              <a:buFont typeface="Noto Sans Symbols"/>
              <a:buNone/>
              <a:defRPr b="0" i="0" sz="750" u="none" cap="none" strike="noStrike">
                <a:solidFill>
                  <a:srgbClr val="3F3F3F"/>
                </a:solidFill>
                <a:latin typeface="Trebuchet MS"/>
                <a:ea typeface="Trebuchet MS"/>
                <a:cs typeface="Trebuchet MS"/>
                <a:sym typeface="Trebuchet MS"/>
              </a:defRPr>
            </a:lvl5pPr>
            <a:lvl6pPr indent="0" lvl="5" marL="1714500" marR="0" rtl="0" algn="l">
              <a:spcBef>
                <a:spcPts val="1000"/>
              </a:spcBef>
              <a:spcAft>
                <a:spcPts val="0"/>
              </a:spcAft>
              <a:buClr>
                <a:schemeClr val="accent1"/>
              </a:buClr>
              <a:buFont typeface="Noto Sans Symbols"/>
              <a:buNone/>
              <a:defRPr b="0" i="0" sz="750" u="none" cap="none" strike="noStrike">
                <a:solidFill>
                  <a:srgbClr val="3F3F3F"/>
                </a:solidFill>
                <a:latin typeface="Trebuchet MS"/>
                <a:ea typeface="Trebuchet MS"/>
                <a:cs typeface="Trebuchet MS"/>
                <a:sym typeface="Trebuchet MS"/>
              </a:defRPr>
            </a:lvl6pPr>
            <a:lvl7pPr indent="0" lvl="6" marL="2057400" marR="0" rtl="0" algn="l">
              <a:spcBef>
                <a:spcPts val="1000"/>
              </a:spcBef>
              <a:spcAft>
                <a:spcPts val="0"/>
              </a:spcAft>
              <a:buClr>
                <a:schemeClr val="accent1"/>
              </a:buClr>
              <a:buFont typeface="Noto Sans Symbols"/>
              <a:buNone/>
              <a:defRPr b="0" i="0" sz="750" u="none" cap="none" strike="noStrike">
                <a:solidFill>
                  <a:srgbClr val="3F3F3F"/>
                </a:solidFill>
                <a:latin typeface="Trebuchet MS"/>
                <a:ea typeface="Trebuchet MS"/>
                <a:cs typeface="Trebuchet MS"/>
                <a:sym typeface="Trebuchet MS"/>
              </a:defRPr>
            </a:lvl7pPr>
            <a:lvl8pPr indent="0" lvl="7" marL="2400300" marR="0" rtl="0" algn="l">
              <a:spcBef>
                <a:spcPts val="1000"/>
              </a:spcBef>
              <a:spcAft>
                <a:spcPts val="0"/>
              </a:spcAft>
              <a:buClr>
                <a:schemeClr val="accent1"/>
              </a:buClr>
              <a:buFont typeface="Noto Sans Symbols"/>
              <a:buNone/>
              <a:defRPr b="0" i="0" sz="750" u="none" cap="none" strike="noStrike">
                <a:solidFill>
                  <a:srgbClr val="3F3F3F"/>
                </a:solidFill>
                <a:latin typeface="Trebuchet MS"/>
                <a:ea typeface="Trebuchet MS"/>
                <a:cs typeface="Trebuchet MS"/>
                <a:sym typeface="Trebuchet MS"/>
              </a:defRPr>
            </a:lvl8pPr>
            <a:lvl9pPr indent="0" lvl="8" marL="2743200" marR="0" rtl="0" algn="l">
              <a:spcBef>
                <a:spcPts val="1000"/>
              </a:spcBef>
              <a:spcAft>
                <a:spcPts val="0"/>
              </a:spcAft>
              <a:buClr>
                <a:schemeClr val="accent1"/>
              </a:buClr>
              <a:buFont typeface="Noto Sans Symbols"/>
              <a:buNone/>
              <a:defRPr b="0" i="0" sz="750" u="none" cap="none" strike="noStrike">
                <a:solidFill>
                  <a:srgbClr val="3F3F3F"/>
                </a:solidFill>
                <a:latin typeface="Trebuchet MS"/>
                <a:ea typeface="Trebuchet MS"/>
                <a:cs typeface="Trebuchet MS"/>
                <a:sym typeface="Trebuchet MS"/>
              </a:defRPr>
            </a:lvl9pPr>
          </a:lstStyle>
          <a:p/>
        </p:txBody>
      </p:sp>
      <p:sp>
        <p:nvSpPr>
          <p:cNvPr id="80" name="Shape 80"/>
          <p:cNvSpPr txBox="1"/>
          <p:nvPr>
            <p:ph idx="10" type="dt"/>
          </p:nvPr>
        </p:nvSpPr>
        <p:spPr>
          <a:xfrm>
            <a:off x="5405257" y="6041362"/>
            <a:ext cx="684000" cy="365100"/>
          </a:xfrm>
          <a:prstGeom prst="rect">
            <a:avLst/>
          </a:prstGeom>
          <a:noFill/>
          <a:ln>
            <a:noFill/>
          </a:ln>
        </p:spPr>
        <p:txBody>
          <a:bodyPr anchorCtr="0" anchor="ctr" bIns="91425" lIns="91425" rIns="91425" tIns="91425"/>
          <a:lstStyle>
            <a:lvl1pPr indent="0" lvl="0" marL="0" marR="0" rtl="0" algn="r">
              <a:spcBef>
                <a:spcPts val="0"/>
              </a:spcBef>
              <a:buNone/>
              <a:defRPr sz="900">
                <a:solidFill>
                  <a:srgbClr val="888888"/>
                </a:solidFill>
                <a:latin typeface="Trebuchet MS"/>
                <a:ea typeface="Trebuchet MS"/>
                <a:cs typeface="Trebuchet MS"/>
                <a:sym typeface="Trebuchet MS"/>
              </a:defRPr>
            </a:lvl1pPr>
            <a:lvl2pPr indent="0" lvl="1" marL="457200" marR="0" rtl="0" algn="l">
              <a:spcBef>
                <a:spcPts val="0"/>
              </a:spcBef>
              <a:buNone/>
              <a:defRPr b="0" i="0" sz="1800" u="none" cap="none" strike="noStrike">
                <a:solidFill>
                  <a:schemeClr val="dk1"/>
                </a:solidFill>
                <a:latin typeface="Trebuchet MS"/>
                <a:ea typeface="Trebuchet MS"/>
                <a:cs typeface="Trebuchet MS"/>
                <a:sym typeface="Trebuchet MS"/>
              </a:defRPr>
            </a:lvl2pPr>
            <a:lvl3pPr indent="0" lvl="2" marL="914400" marR="0" rtl="0" algn="l">
              <a:spcBef>
                <a:spcPts val="0"/>
              </a:spcBef>
              <a:buNone/>
              <a:defRPr b="0" i="0" sz="1800" u="none" cap="none" strike="noStrike">
                <a:solidFill>
                  <a:schemeClr val="dk1"/>
                </a:solidFill>
                <a:latin typeface="Trebuchet MS"/>
                <a:ea typeface="Trebuchet MS"/>
                <a:cs typeface="Trebuchet MS"/>
                <a:sym typeface="Trebuchet MS"/>
              </a:defRPr>
            </a:lvl3pPr>
            <a:lvl4pPr indent="0" lvl="3" marL="1371600" marR="0" rtl="0" algn="l">
              <a:spcBef>
                <a:spcPts val="0"/>
              </a:spcBef>
              <a:buNone/>
              <a:defRPr b="0" i="0" sz="1800" u="none" cap="none" strike="noStrike">
                <a:solidFill>
                  <a:schemeClr val="dk1"/>
                </a:solidFill>
                <a:latin typeface="Trebuchet MS"/>
                <a:ea typeface="Trebuchet MS"/>
                <a:cs typeface="Trebuchet MS"/>
                <a:sym typeface="Trebuchet MS"/>
              </a:defRPr>
            </a:lvl4pPr>
            <a:lvl5pPr indent="0" lvl="4" marL="1828800" marR="0" rtl="0" algn="l">
              <a:spcBef>
                <a:spcPts val="0"/>
              </a:spcBef>
              <a:buNone/>
              <a:defRPr b="0" i="0" sz="1800" u="none" cap="none" strike="noStrike">
                <a:solidFill>
                  <a:schemeClr val="dk1"/>
                </a:solidFill>
                <a:latin typeface="Trebuchet MS"/>
                <a:ea typeface="Trebuchet MS"/>
                <a:cs typeface="Trebuchet MS"/>
                <a:sym typeface="Trebuchet MS"/>
              </a:defRPr>
            </a:lvl5pPr>
            <a:lvl6pPr indent="0" lvl="5" marL="2286000" marR="0" rtl="0" algn="l">
              <a:spcBef>
                <a:spcPts val="0"/>
              </a:spcBef>
              <a:buNone/>
              <a:defRPr b="0" i="0" sz="1800" u="none" cap="none" strike="noStrike">
                <a:solidFill>
                  <a:schemeClr val="dk1"/>
                </a:solidFill>
                <a:latin typeface="Trebuchet MS"/>
                <a:ea typeface="Trebuchet MS"/>
                <a:cs typeface="Trebuchet MS"/>
                <a:sym typeface="Trebuchet MS"/>
              </a:defRPr>
            </a:lvl6pPr>
            <a:lvl7pPr indent="0" lvl="6" marL="2743200" marR="0" rtl="0" algn="l">
              <a:spcBef>
                <a:spcPts val="0"/>
              </a:spcBef>
              <a:buNone/>
              <a:defRPr b="0" i="0" sz="1800" u="none" cap="none" strike="noStrike">
                <a:solidFill>
                  <a:schemeClr val="dk1"/>
                </a:solidFill>
                <a:latin typeface="Trebuchet MS"/>
                <a:ea typeface="Trebuchet MS"/>
                <a:cs typeface="Trebuchet MS"/>
                <a:sym typeface="Trebuchet MS"/>
              </a:defRPr>
            </a:lvl7pPr>
            <a:lvl8pPr indent="0" lvl="7" marL="3200400" marR="0" rtl="0" algn="l">
              <a:spcBef>
                <a:spcPts val="0"/>
              </a:spcBef>
              <a:buNone/>
              <a:defRPr b="0" i="0" sz="1800" u="none" cap="none" strike="noStrike">
                <a:solidFill>
                  <a:schemeClr val="dk1"/>
                </a:solidFill>
                <a:latin typeface="Trebuchet MS"/>
                <a:ea typeface="Trebuchet MS"/>
                <a:cs typeface="Trebuchet MS"/>
                <a:sym typeface="Trebuchet MS"/>
              </a:defRPr>
            </a:lvl8pPr>
            <a:lvl9pPr indent="0" lvl="8" marL="3657600" marR="0" rtl="0" algn="l">
              <a:spcBef>
                <a:spcPts val="0"/>
              </a:spcBef>
              <a:buNone/>
              <a:defRPr b="0" i="0" sz="1800" u="none" cap="none" strike="noStrike">
                <a:solidFill>
                  <a:schemeClr val="dk1"/>
                </a:solidFill>
                <a:latin typeface="Trebuchet MS"/>
                <a:ea typeface="Trebuchet MS"/>
                <a:cs typeface="Trebuchet MS"/>
                <a:sym typeface="Trebuchet MS"/>
              </a:defRPr>
            </a:lvl9pPr>
          </a:lstStyle>
          <a:p/>
        </p:txBody>
      </p:sp>
      <p:sp>
        <p:nvSpPr>
          <p:cNvPr id="81" name="Shape 81"/>
          <p:cNvSpPr txBox="1"/>
          <p:nvPr>
            <p:ph idx="11" type="ftr"/>
          </p:nvPr>
        </p:nvSpPr>
        <p:spPr>
          <a:xfrm>
            <a:off x="609599" y="6041362"/>
            <a:ext cx="4623000" cy="365100"/>
          </a:xfrm>
          <a:prstGeom prst="rect">
            <a:avLst/>
          </a:prstGeom>
          <a:noFill/>
          <a:ln>
            <a:noFill/>
          </a:ln>
        </p:spPr>
        <p:txBody>
          <a:bodyPr anchorCtr="0" anchor="ctr" bIns="91425" lIns="91425" rIns="91425" tIns="91425"/>
          <a:lstStyle>
            <a:lvl1pPr indent="0" lvl="0" marL="0" marR="0" rtl="0" algn="l">
              <a:spcBef>
                <a:spcPts val="0"/>
              </a:spcBef>
              <a:buNone/>
              <a:defRPr sz="900">
                <a:solidFill>
                  <a:srgbClr val="888888"/>
                </a:solidFill>
                <a:latin typeface="Trebuchet MS"/>
                <a:ea typeface="Trebuchet MS"/>
                <a:cs typeface="Trebuchet MS"/>
                <a:sym typeface="Trebuchet MS"/>
              </a:defRPr>
            </a:lvl1pPr>
            <a:lvl2pPr indent="0" lvl="1" marL="457200" marR="0" rtl="0" algn="l">
              <a:spcBef>
                <a:spcPts val="0"/>
              </a:spcBef>
              <a:buNone/>
              <a:defRPr b="0" i="0" sz="1800" u="none" cap="none" strike="noStrike">
                <a:solidFill>
                  <a:schemeClr val="dk1"/>
                </a:solidFill>
                <a:latin typeface="Trebuchet MS"/>
                <a:ea typeface="Trebuchet MS"/>
                <a:cs typeface="Trebuchet MS"/>
                <a:sym typeface="Trebuchet MS"/>
              </a:defRPr>
            </a:lvl2pPr>
            <a:lvl3pPr indent="0" lvl="2" marL="914400" marR="0" rtl="0" algn="l">
              <a:spcBef>
                <a:spcPts val="0"/>
              </a:spcBef>
              <a:buNone/>
              <a:defRPr b="0" i="0" sz="1800" u="none" cap="none" strike="noStrike">
                <a:solidFill>
                  <a:schemeClr val="dk1"/>
                </a:solidFill>
                <a:latin typeface="Trebuchet MS"/>
                <a:ea typeface="Trebuchet MS"/>
                <a:cs typeface="Trebuchet MS"/>
                <a:sym typeface="Trebuchet MS"/>
              </a:defRPr>
            </a:lvl3pPr>
            <a:lvl4pPr indent="0" lvl="3" marL="1371600" marR="0" rtl="0" algn="l">
              <a:spcBef>
                <a:spcPts val="0"/>
              </a:spcBef>
              <a:buNone/>
              <a:defRPr b="0" i="0" sz="1800" u="none" cap="none" strike="noStrike">
                <a:solidFill>
                  <a:schemeClr val="dk1"/>
                </a:solidFill>
                <a:latin typeface="Trebuchet MS"/>
                <a:ea typeface="Trebuchet MS"/>
                <a:cs typeface="Trebuchet MS"/>
                <a:sym typeface="Trebuchet MS"/>
              </a:defRPr>
            </a:lvl4pPr>
            <a:lvl5pPr indent="0" lvl="4" marL="1828800" marR="0" rtl="0" algn="l">
              <a:spcBef>
                <a:spcPts val="0"/>
              </a:spcBef>
              <a:buNone/>
              <a:defRPr b="0" i="0" sz="1800" u="none" cap="none" strike="noStrike">
                <a:solidFill>
                  <a:schemeClr val="dk1"/>
                </a:solidFill>
                <a:latin typeface="Trebuchet MS"/>
                <a:ea typeface="Trebuchet MS"/>
                <a:cs typeface="Trebuchet MS"/>
                <a:sym typeface="Trebuchet MS"/>
              </a:defRPr>
            </a:lvl5pPr>
            <a:lvl6pPr indent="0" lvl="5" marL="2286000" marR="0" rtl="0" algn="l">
              <a:spcBef>
                <a:spcPts val="0"/>
              </a:spcBef>
              <a:buNone/>
              <a:defRPr b="0" i="0" sz="1800" u="none" cap="none" strike="noStrike">
                <a:solidFill>
                  <a:schemeClr val="dk1"/>
                </a:solidFill>
                <a:latin typeface="Trebuchet MS"/>
                <a:ea typeface="Trebuchet MS"/>
                <a:cs typeface="Trebuchet MS"/>
                <a:sym typeface="Trebuchet MS"/>
              </a:defRPr>
            </a:lvl6pPr>
            <a:lvl7pPr indent="0" lvl="6" marL="2743200" marR="0" rtl="0" algn="l">
              <a:spcBef>
                <a:spcPts val="0"/>
              </a:spcBef>
              <a:buNone/>
              <a:defRPr b="0" i="0" sz="1800" u="none" cap="none" strike="noStrike">
                <a:solidFill>
                  <a:schemeClr val="dk1"/>
                </a:solidFill>
                <a:latin typeface="Trebuchet MS"/>
                <a:ea typeface="Trebuchet MS"/>
                <a:cs typeface="Trebuchet MS"/>
                <a:sym typeface="Trebuchet MS"/>
              </a:defRPr>
            </a:lvl7pPr>
            <a:lvl8pPr indent="0" lvl="7" marL="3200400" marR="0" rtl="0" algn="l">
              <a:spcBef>
                <a:spcPts val="0"/>
              </a:spcBef>
              <a:buNone/>
              <a:defRPr b="0" i="0" sz="1800" u="none" cap="none" strike="noStrike">
                <a:solidFill>
                  <a:schemeClr val="dk1"/>
                </a:solidFill>
                <a:latin typeface="Trebuchet MS"/>
                <a:ea typeface="Trebuchet MS"/>
                <a:cs typeface="Trebuchet MS"/>
                <a:sym typeface="Trebuchet MS"/>
              </a:defRPr>
            </a:lvl8pPr>
            <a:lvl9pPr indent="0" lvl="8" marL="3657600" marR="0" rtl="0" algn="l">
              <a:spcBef>
                <a:spcPts val="0"/>
              </a:spcBef>
              <a:buNone/>
              <a:defRPr b="0" i="0" sz="1800" u="none" cap="none" strike="noStrike">
                <a:solidFill>
                  <a:schemeClr val="dk1"/>
                </a:solidFill>
                <a:latin typeface="Trebuchet MS"/>
                <a:ea typeface="Trebuchet MS"/>
                <a:cs typeface="Trebuchet MS"/>
                <a:sym typeface="Trebuchet MS"/>
              </a:defRPr>
            </a:lvl9pPr>
          </a:lstStyle>
          <a:p/>
        </p:txBody>
      </p:sp>
      <p:sp>
        <p:nvSpPr>
          <p:cNvPr id="82" name="Shape 82"/>
          <p:cNvSpPr txBox="1"/>
          <p:nvPr>
            <p:ph idx="12" type="sldNum"/>
          </p:nvPr>
        </p:nvSpPr>
        <p:spPr>
          <a:xfrm>
            <a:off x="6444676" y="6041362"/>
            <a:ext cx="512699" cy="36510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900">
                <a:solidFill>
                  <a:schemeClr val="accent1"/>
                </a:solidFill>
                <a:latin typeface="Trebuchet MS"/>
                <a:ea typeface="Trebuchet MS"/>
                <a:cs typeface="Trebuchet MS"/>
                <a:sym typeface="Trebuchet MS"/>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83" name="Shape 83"/>
        <p:cNvGrpSpPr/>
        <p:nvPr/>
      </p:nvGrpSpPr>
      <p:grpSpPr>
        <a:xfrm>
          <a:off x="0" y="0"/>
          <a:ext cx="0" cy="0"/>
          <a:chOff x="0" y="0"/>
          <a:chExt cx="0" cy="0"/>
        </a:xfrm>
      </p:grpSpPr>
      <p:sp>
        <p:nvSpPr>
          <p:cNvPr id="84" name="Shape 84"/>
          <p:cNvSpPr txBox="1"/>
          <p:nvPr>
            <p:ph type="title"/>
          </p:nvPr>
        </p:nvSpPr>
        <p:spPr>
          <a:xfrm>
            <a:off x="609599" y="4800600"/>
            <a:ext cx="6347700" cy="566700"/>
          </a:xfrm>
          <a:prstGeom prst="rect">
            <a:avLst/>
          </a:prstGeom>
          <a:noFill/>
          <a:ln>
            <a:noFill/>
          </a:ln>
        </p:spPr>
        <p:txBody>
          <a:bodyPr anchorCtr="0" anchor="b" bIns="91425" lIns="91425" rIns="91425" tIns="91425"/>
          <a:lstStyle>
            <a:lvl1pPr indent="0" lvl="0" marL="0" marR="0" rtl="0" algn="l">
              <a:spcBef>
                <a:spcPts val="0"/>
              </a:spcBef>
              <a:buClr>
                <a:schemeClr val="accent1"/>
              </a:buClr>
              <a:buFont typeface="Trebuchet MS"/>
              <a:buNone/>
              <a:defRPr b="0" i="0" sz="2400" u="none" cap="none" strike="noStrike">
                <a:solidFill>
                  <a:schemeClr val="accent1"/>
                </a:solidFill>
                <a:latin typeface="Trebuchet MS"/>
                <a:ea typeface="Trebuchet MS"/>
                <a:cs typeface="Trebuchet MS"/>
                <a:sym typeface="Trebuchet MS"/>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85" name="Shape 85"/>
          <p:cNvSpPr/>
          <p:nvPr>
            <p:ph idx="2" type="pic"/>
          </p:nvPr>
        </p:nvSpPr>
        <p:spPr>
          <a:xfrm>
            <a:off x="609599" y="609600"/>
            <a:ext cx="6347700" cy="3845700"/>
          </a:xfrm>
          <a:prstGeom prst="rect">
            <a:avLst/>
          </a:prstGeom>
          <a:noFill/>
          <a:ln>
            <a:noFill/>
          </a:ln>
        </p:spPr>
        <p:txBody>
          <a:bodyPr anchorCtr="0" anchor="t" bIns="91425" lIns="91425" rIns="91425" tIns="91425"/>
          <a:lstStyle>
            <a:lvl1pPr indent="0" lvl="0" marL="0" marR="0" rtl="0" algn="ctr">
              <a:spcBef>
                <a:spcPts val="1000"/>
              </a:spcBef>
              <a:spcAft>
                <a:spcPts val="0"/>
              </a:spcAft>
              <a:buClr>
                <a:schemeClr val="accent1"/>
              </a:buClr>
              <a:buFont typeface="Noto Sans Symbols"/>
              <a:buNone/>
              <a:defRPr b="0" i="0" sz="1600" u="none" cap="none" strike="noStrike">
                <a:solidFill>
                  <a:srgbClr val="3F3F3F"/>
                </a:solidFill>
                <a:latin typeface="Trebuchet MS"/>
                <a:ea typeface="Trebuchet MS"/>
                <a:cs typeface="Trebuchet MS"/>
                <a:sym typeface="Trebuchet MS"/>
              </a:defRPr>
            </a:lvl1pPr>
            <a:lvl2pPr indent="0" lvl="1" marL="457200" marR="0" rtl="0" algn="l">
              <a:spcBef>
                <a:spcPts val="1000"/>
              </a:spcBef>
              <a:spcAft>
                <a:spcPts val="0"/>
              </a:spcAft>
              <a:buClr>
                <a:schemeClr val="accent1"/>
              </a:buClr>
              <a:buFont typeface="Noto Sans Symbols"/>
              <a:buNone/>
              <a:defRPr b="0" i="0" sz="1600" u="none" cap="none" strike="noStrike">
                <a:solidFill>
                  <a:srgbClr val="3F3F3F"/>
                </a:solidFill>
                <a:latin typeface="Trebuchet MS"/>
                <a:ea typeface="Trebuchet MS"/>
                <a:cs typeface="Trebuchet MS"/>
                <a:sym typeface="Trebuchet MS"/>
              </a:defRPr>
            </a:lvl2pPr>
            <a:lvl3pPr indent="0" lvl="2" marL="914400" marR="0" rtl="0" algn="l">
              <a:spcBef>
                <a:spcPts val="1000"/>
              </a:spcBef>
              <a:spcAft>
                <a:spcPts val="0"/>
              </a:spcAft>
              <a:buClr>
                <a:schemeClr val="accent1"/>
              </a:buClr>
              <a:buFont typeface="Noto Sans Symbols"/>
              <a:buNone/>
              <a:defRPr b="0" i="0" sz="1600" u="none" cap="none" strike="noStrike">
                <a:solidFill>
                  <a:srgbClr val="3F3F3F"/>
                </a:solidFill>
                <a:latin typeface="Trebuchet MS"/>
                <a:ea typeface="Trebuchet MS"/>
                <a:cs typeface="Trebuchet MS"/>
                <a:sym typeface="Trebuchet MS"/>
              </a:defRPr>
            </a:lvl3pPr>
            <a:lvl4pPr indent="0" lvl="3" marL="1371600" marR="0" rtl="0" algn="l">
              <a:spcBef>
                <a:spcPts val="1000"/>
              </a:spcBef>
              <a:spcAft>
                <a:spcPts val="0"/>
              </a:spcAft>
              <a:buClr>
                <a:schemeClr val="accent1"/>
              </a:buClr>
              <a:buFont typeface="Noto Sans Symbols"/>
              <a:buNone/>
              <a:defRPr b="0" i="0" sz="1600" u="none" cap="none" strike="noStrike">
                <a:solidFill>
                  <a:srgbClr val="3F3F3F"/>
                </a:solidFill>
                <a:latin typeface="Trebuchet MS"/>
                <a:ea typeface="Trebuchet MS"/>
                <a:cs typeface="Trebuchet MS"/>
                <a:sym typeface="Trebuchet MS"/>
              </a:defRPr>
            </a:lvl4pPr>
            <a:lvl5pPr indent="0" lvl="4" marL="1828800" marR="0" rtl="0" algn="l">
              <a:spcBef>
                <a:spcPts val="1000"/>
              </a:spcBef>
              <a:spcAft>
                <a:spcPts val="0"/>
              </a:spcAft>
              <a:buClr>
                <a:schemeClr val="accent1"/>
              </a:buClr>
              <a:buFont typeface="Noto Sans Symbols"/>
              <a:buNone/>
              <a:defRPr b="0" i="0" sz="1600" u="none" cap="none" strike="noStrike">
                <a:solidFill>
                  <a:srgbClr val="3F3F3F"/>
                </a:solidFill>
                <a:latin typeface="Trebuchet MS"/>
                <a:ea typeface="Trebuchet MS"/>
                <a:cs typeface="Trebuchet MS"/>
                <a:sym typeface="Trebuchet MS"/>
              </a:defRPr>
            </a:lvl5pPr>
            <a:lvl6pPr indent="0" lvl="5" marL="2286000" marR="0" rtl="0" algn="l">
              <a:spcBef>
                <a:spcPts val="1000"/>
              </a:spcBef>
              <a:spcAft>
                <a:spcPts val="0"/>
              </a:spcAft>
              <a:buClr>
                <a:schemeClr val="accent1"/>
              </a:buClr>
              <a:buFont typeface="Noto Sans Symbols"/>
              <a:buNone/>
              <a:defRPr b="0" i="0" sz="1600" u="none" cap="none" strike="noStrike">
                <a:solidFill>
                  <a:srgbClr val="3F3F3F"/>
                </a:solidFill>
                <a:latin typeface="Trebuchet MS"/>
                <a:ea typeface="Trebuchet MS"/>
                <a:cs typeface="Trebuchet MS"/>
                <a:sym typeface="Trebuchet MS"/>
              </a:defRPr>
            </a:lvl6pPr>
            <a:lvl7pPr indent="0" lvl="6" marL="2743200" marR="0" rtl="0" algn="l">
              <a:spcBef>
                <a:spcPts val="1000"/>
              </a:spcBef>
              <a:spcAft>
                <a:spcPts val="0"/>
              </a:spcAft>
              <a:buClr>
                <a:schemeClr val="accent1"/>
              </a:buClr>
              <a:buFont typeface="Noto Sans Symbols"/>
              <a:buNone/>
              <a:defRPr b="0" i="0" sz="1600" u="none" cap="none" strike="noStrike">
                <a:solidFill>
                  <a:srgbClr val="3F3F3F"/>
                </a:solidFill>
                <a:latin typeface="Trebuchet MS"/>
                <a:ea typeface="Trebuchet MS"/>
                <a:cs typeface="Trebuchet MS"/>
                <a:sym typeface="Trebuchet MS"/>
              </a:defRPr>
            </a:lvl7pPr>
            <a:lvl8pPr indent="0" lvl="7" marL="3200400" marR="0" rtl="0" algn="l">
              <a:spcBef>
                <a:spcPts val="1000"/>
              </a:spcBef>
              <a:spcAft>
                <a:spcPts val="0"/>
              </a:spcAft>
              <a:buClr>
                <a:schemeClr val="accent1"/>
              </a:buClr>
              <a:buFont typeface="Noto Sans Symbols"/>
              <a:buNone/>
              <a:defRPr b="0" i="0" sz="1600" u="none" cap="none" strike="noStrike">
                <a:solidFill>
                  <a:srgbClr val="3F3F3F"/>
                </a:solidFill>
                <a:latin typeface="Trebuchet MS"/>
                <a:ea typeface="Trebuchet MS"/>
                <a:cs typeface="Trebuchet MS"/>
                <a:sym typeface="Trebuchet MS"/>
              </a:defRPr>
            </a:lvl8pPr>
            <a:lvl9pPr indent="0" lvl="8" marL="3657600" marR="0" rtl="0" algn="l">
              <a:spcBef>
                <a:spcPts val="1000"/>
              </a:spcBef>
              <a:spcAft>
                <a:spcPts val="0"/>
              </a:spcAft>
              <a:buClr>
                <a:schemeClr val="accent1"/>
              </a:buClr>
              <a:buFont typeface="Noto Sans Symbols"/>
              <a:buNone/>
              <a:defRPr b="0" i="0" sz="1600" u="none" cap="none" strike="noStrike">
                <a:solidFill>
                  <a:srgbClr val="3F3F3F"/>
                </a:solidFill>
                <a:latin typeface="Trebuchet MS"/>
                <a:ea typeface="Trebuchet MS"/>
                <a:cs typeface="Trebuchet MS"/>
                <a:sym typeface="Trebuchet MS"/>
              </a:defRPr>
            </a:lvl9pPr>
          </a:lstStyle>
          <a:p/>
        </p:txBody>
      </p:sp>
      <p:sp>
        <p:nvSpPr>
          <p:cNvPr id="86" name="Shape 86"/>
          <p:cNvSpPr txBox="1"/>
          <p:nvPr>
            <p:ph idx="1" type="body"/>
          </p:nvPr>
        </p:nvSpPr>
        <p:spPr>
          <a:xfrm>
            <a:off x="609599" y="5367337"/>
            <a:ext cx="6347700" cy="674100"/>
          </a:xfrm>
          <a:prstGeom prst="rect">
            <a:avLst/>
          </a:prstGeom>
          <a:noFill/>
          <a:ln>
            <a:noFill/>
          </a:ln>
        </p:spPr>
        <p:txBody>
          <a:bodyPr anchorCtr="0" anchor="t" bIns="91425" lIns="91425" rIns="91425" tIns="91425"/>
          <a:lstStyle>
            <a:lvl1pPr indent="0" lvl="0" marL="0" marR="0" rtl="0" algn="l">
              <a:spcBef>
                <a:spcPts val="1000"/>
              </a:spcBef>
              <a:spcAft>
                <a:spcPts val="0"/>
              </a:spcAft>
              <a:buClr>
                <a:schemeClr val="accent1"/>
              </a:buClr>
              <a:buFont typeface="Noto Sans Symbols"/>
              <a:buNone/>
              <a:defRPr b="0" i="0" sz="1200" u="none" cap="none" strike="noStrike">
                <a:solidFill>
                  <a:srgbClr val="3F3F3F"/>
                </a:solidFill>
                <a:latin typeface="Trebuchet MS"/>
                <a:ea typeface="Trebuchet MS"/>
                <a:cs typeface="Trebuchet MS"/>
                <a:sym typeface="Trebuchet MS"/>
              </a:defRPr>
            </a:lvl1pPr>
            <a:lvl2pPr indent="0" lvl="1" marL="457200" marR="0" rtl="0" algn="l">
              <a:spcBef>
                <a:spcPts val="1000"/>
              </a:spcBef>
              <a:spcAft>
                <a:spcPts val="0"/>
              </a:spcAft>
              <a:buClr>
                <a:schemeClr val="accent1"/>
              </a:buClr>
              <a:buFont typeface="Noto Sans Symbols"/>
              <a:buNone/>
              <a:defRPr b="0" i="0" sz="1200" u="none" cap="none" strike="noStrike">
                <a:solidFill>
                  <a:srgbClr val="3F3F3F"/>
                </a:solidFill>
                <a:latin typeface="Trebuchet MS"/>
                <a:ea typeface="Trebuchet MS"/>
                <a:cs typeface="Trebuchet MS"/>
                <a:sym typeface="Trebuchet MS"/>
              </a:defRPr>
            </a:lvl2pPr>
            <a:lvl3pPr indent="0" lvl="2" marL="914400" marR="0" rtl="0" algn="l">
              <a:spcBef>
                <a:spcPts val="1000"/>
              </a:spcBef>
              <a:spcAft>
                <a:spcPts val="0"/>
              </a:spcAft>
              <a:buClr>
                <a:schemeClr val="accent1"/>
              </a:buClr>
              <a:buFont typeface="Noto Sans Symbols"/>
              <a:buNone/>
              <a:defRPr b="0" i="0" sz="1000" u="none" cap="none" strike="noStrike">
                <a:solidFill>
                  <a:srgbClr val="3F3F3F"/>
                </a:solidFill>
                <a:latin typeface="Trebuchet MS"/>
                <a:ea typeface="Trebuchet MS"/>
                <a:cs typeface="Trebuchet MS"/>
                <a:sym typeface="Trebuchet MS"/>
              </a:defRPr>
            </a:lvl3pPr>
            <a:lvl4pPr indent="0" lvl="3" marL="1371600" marR="0" rtl="0" algn="l">
              <a:spcBef>
                <a:spcPts val="1000"/>
              </a:spcBef>
              <a:spcAft>
                <a:spcPts val="0"/>
              </a:spcAft>
              <a:buClr>
                <a:schemeClr val="accent1"/>
              </a:buClr>
              <a:buFont typeface="Noto Sans Symbols"/>
              <a:buNone/>
              <a:defRPr b="0" i="0" sz="900" u="none" cap="none" strike="noStrike">
                <a:solidFill>
                  <a:srgbClr val="3F3F3F"/>
                </a:solidFill>
                <a:latin typeface="Trebuchet MS"/>
                <a:ea typeface="Trebuchet MS"/>
                <a:cs typeface="Trebuchet MS"/>
                <a:sym typeface="Trebuchet MS"/>
              </a:defRPr>
            </a:lvl4pPr>
            <a:lvl5pPr indent="0" lvl="4" marL="1828800" marR="0" rtl="0" algn="l">
              <a:spcBef>
                <a:spcPts val="1000"/>
              </a:spcBef>
              <a:spcAft>
                <a:spcPts val="0"/>
              </a:spcAft>
              <a:buClr>
                <a:schemeClr val="accent1"/>
              </a:buClr>
              <a:buFont typeface="Noto Sans Symbols"/>
              <a:buNone/>
              <a:defRPr b="0" i="0" sz="900" u="none" cap="none" strike="noStrike">
                <a:solidFill>
                  <a:srgbClr val="3F3F3F"/>
                </a:solidFill>
                <a:latin typeface="Trebuchet MS"/>
                <a:ea typeface="Trebuchet MS"/>
                <a:cs typeface="Trebuchet MS"/>
                <a:sym typeface="Trebuchet MS"/>
              </a:defRPr>
            </a:lvl5pPr>
            <a:lvl6pPr indent="0" lvl="5" marL="2286000" marR="0" rtl="0" algn="l">
              <a:spcBef>
                <a:spcPts val="1000"/>
              </a:spcBef>
              <a:spcAft>
                <a:spcPts val="0"/>
              </a:spcAft>
              <a:buClr>
                <a:schemeClr val="accent1"/>
              </a:buClr>
              <a:buFont typeface="Noto Sans Symbols"/>
              <a:buNone/>
              <a:defRPr b="0" i="0" sz="900" u="none" cap="none" strike="noStrike">
                <a:solidFill>
                  <a:srgbClr val="3F3F3F"/>
                </a:solidFill>
                <a:latin typeface="Trebuchet MS"/>
                <a:ea typeface="Trebuchet MS"/>
                <a:cs typeface="Trebuchet MS"/>
                <a:sym typeface="Trebuchet MS"/>
              </a:defRPr>
            </a:lvl6pPr>
            <a:lvl7pPr indent="0" lvl="6" marL="2743200" marR="0" rtl="0" algn="l">
              <a:spcBef>
                <a:spcPts val="1000"/>
              </a:spcBef>
              <a:spcAft>
                <a:spcPts val="0"/>
              </a:spcAft>
              <a:buClr>
                <a:schemeClr val="accent1"/>
              </a:buClr>
              <a:buFont typeface="Noto Sans Symbols"/>
              <a:buNone/>
              <a:defRPr b="0" i="0" sz="900" u="none" cap="none" strike="noStrike">
                <a:solidFill>
                  <a:srgbClr val="3F3F3F"/>
                </a:solidFill>
                <a:latin typeface="Trebuchet MS"/>
                <a:ea typeface="Trebuchet MS"/>
                <a:cs typeface="Trebuchet MS"/>
                <a:sym typeface="Trebuchet MS"/>
              </a:defRPr>
            </a:lvl7pPr>
            <a:lvl8pPr indent="0" lvl="7" marL="3200400" marR="0" rtl="0" algn="l">
              <a:spcBef>
                <a:spcPts val="1000"/>
              </a:spcBef>
              <a:spcAft>
                <a:spcPts val="0"/>
              </a:spcAft>
              <a:buClr>
                <a:schemeClr val="accent1"/>
              </a:buClr>
              <a:buFont typeface="Noto Sans Symbols"/>
              <a:buNone/>
              <a:defRPr b="0" i="0" sz="900" u="none" cap="none" strike="noStrike">
                <a:solidFill>
                  <a:srgbClr val="3F3F3F"/>
                </a:solidFill>
                <a:latin typeface="Trebuchet MS"/>
                <a:ea typeface="Trebuchet MS"/>
                <a:cs typeface="Trebuchet MS"/>
                <a:sym typeface="Trebuchet MS"/>
              </a:defRPr>
            </a:lvl8pPr>
            <a:lvl9pPr indent="0" lvl="8" marL="3657600" marR="0" rtl="0" algn="l">
              <a:spcBef>
                <a:spcPts val="1000"/>
              </a:spcBef>
              <a:spcAft>
                <a:spcPts val="0"/>
              </a:spcAft>
              <a:buClr>
                <a:schemeClr val="accent1"/>
              </a:buClr>
              <a:buFont typeface="Noto Sans Symbols"/>
              <a:buNone/>
              <a:defRPr b="0" i="0" sz="900" u="none" cap="none" strike="noStrike">
                <a:solidFill>
                  <a:srgbClr val="3F3F3F"/>
                </a:solidFill>
                <a:latin typeface="Trebuchet MS"/>
                <a:ea typeface="Trebuchet MS"/>
                <a:cs typeface="Trebuchet MS"/>
                <a:sym typeface="Trebuchet MS"/>
              </a:defRPr>
            </a:lvl9pPr>
          </a:lstStyle>
          <a:p/>
        </p:txBody>
      </p:sp>
      <p:sp>
        <p:nvSpPr>
          <p:cNvPr id="87" name="Shape 87"/>
          <p:cNvSpPr txBox="1"/>
          <p:nvPr>
            <p:ph idx="10" type="dt"/>
          </p:nvPr>
        </p:nvSpPr>
        <p:spPr>
          <a:xfrm>
            <a:off x="5405257" y="6041362"/>
            <a:ext cx="684000" cy="365100"/>
          </a:xfrm>
          <a:prstGeom prst="rect">
            <a:avLst/>
          </a:prstGeom>
          <a:noFill/>
          <a:ln>
            <a:noFill/>
          </a:ln>
        </p:spPr>
        <p:txBody>
          <a:bodyPr anchorCtr="0" anchor="ctr" bIns="91425" lIns="91425" rIns="91425" tIns="91425"/>
          <a:lstStyle>
            <a:lvl1pPr indent="0" lvl="0" marL="0" marR="0" rtl="0" algn="r">
              <a:spcBef>
                <a:spcPts val="0"/>
              </a:spcBef>
              <a:buNone/>
              <a:defRPr sz="900">
                <a:solidFill>
                  <a:srgbClr val="888888"/>
                </a:solidFill>
                <a:latin typeface="Trebuchet MS"/>
                <a:ea typeface="Trebuchet MS"/>
                <a:cs typeface="Trebuchet MS"/>
                <a:sym typeface="Trebuchet MS"/>
              </a:defRPr>
            </a:lvl1pPr>
            <a:lvl2pPr indent="0" lvl="1" marL="457200" marR="0" rtl="0" algn="l">
              <a:spcBef>
                <a:spcPts val="0"/>
              </a:spcBef>
              <a:buNone/>
              <a:defRPr b="0" i="0" sz="1800" u="none" cap="none" strike="noStrike">
                <a:solidFill>
                  <a:schemeClr val="dk1"/>
                </a:solidFill>
                <a:latin typeface="Trebuchet MS"/>
                <a:ea typeface="Trebuchet MS"/>
                <a:cs typeface="Trebuchet MS"/>
                <a:sym typeface="Trebuchet MS"/>
              </a:defRPr>
            </a:lvl2pPr>
            <a:lvl3pPr indent="0" lvl="2" marL="914400" marR="0" rtl="0" algn="l">
              <a:spcBef>
                <a:spcPts val="0"/>
              </a:spcBef>
              <a:buNone/>
              <a:defRPr b="0" i="0" sz="1800" u="none" cap="none" strike="noStrike">
                <a:solidFill>
                  <a:schemeClr val="dk1"/>
                </a:solidFill>
                <a:latin typeface="Trebuchet MS"/>
                <a:ea typeface="Trebuchet MS"/>
                <a:cs typeface="Trebuchet MS"/>
                <a:sym typeface="Trebuchet MS"/>
              </a:defRPr>
            </a:lvl3pPr>
            <a:lvl4pPr indent="0" lvl="3" marL="1371600" marR="0" rtl="0" algn="l">
              <a:spcBef>
                <a:spcPts val="0"/>
              </a:spcBef>
              <a:buNone/>
              <a:defRPr b="0" i="0" sz="1800" u="none" cap="none" strike="noStrike">
                <a:solidFill>
                  <a:schemeClr val="dk1"/>
                </a:solidFill>
                <a:latin typeface="Trebuchet MS"/>
                <a:ea typeface="Trebuchet MS"/>
                <a:cs typeface="Trebuchet MS"/>
                <a:sym typeface="Trebuchet MS"/>
              </a:defRPr>
            </a:lvl4pPr>
            <a:lvl5pPr indent="0" lvl="4" marL="1828800" marR="0" rtl="0" algn="l">
              <a:spcBef>
                <a:spcPts val="0"/>
              </a:spcBef>
              <a:buNone/>
              <a:defRPr b="0" i="0" sz="1800" u="none" cap="none" strike="noStrike">
                <a:solidFill>
                  <a:schemeClr val="dk1"/>
                </a:solidFill>
                <a:latin typeface="Trebuchet MS"/>
                <a:ea typeface="Trebuchet MS"/>
                <a:cs typeface="Trebuchet MS"/>
                <a:sym typeface="Trebuchet MS"/>
              </a:defRPr>
            </a:lvl5pPr>
            <a:lvl6pPr indent="0" lvl="5" marL="2286000" marR="0" rtl="0" algn="l">
              <a:spcBef>
                <a:spcPts val="0"/>
              </a:spcBef>
              <a:buNone/>
              <a:defRPr b="0" i="0" sz="1800" u="none" cap="none" strike="noStrike">
                <a:solidFill>
                  <a:schemeClr val="dk1"/>
                </a:solidFill>
                <a:latin typeface="Trebuchet MS"/>
                <a:ea typeface="Trebuchet MS"/>
                <a:cs typeface="Trebuchet MS"/>
                <a:sym typeface="Trebuchet MS"/>
              </a:defRPr>
            </a:lvl6pPr>
            <a:lvl7pPr indent="0" lvl="6" marL="2743200" marR="0" rtl="0" algn="l">
              <a:spcBef>
                <a:spcPts val="0"/>
              </a:spcBef>
              <a:buNone/>
              <a:defRPr b="0" i="0" sz="1800" u="none" cap="none" strike="noStrike">
                <a:solidFill>
                  <a:schemeClr val="dk1"/>
                </a:solidFill>
                <a:latin typeface="Trebuchet MS"/>
                <a:ea typeface="Trebuchet MS"/>
                <a:cs typeface="Trebuchet MS"/>
                <a:sym typeface="Trebuchet MS"/>
              </a:defRPr>
            </a:lvl7pPr>
            <a:lvl8pPr indent="0" lvl="7" marL="3200400" marR="0" rtl="0" algn="l">
              <a:spcBef>
                <a:spcPts val="0"/>
              </a:spcBef>
              <a:buNone/>
              <a:defRPr b="0" i="0" sz="1800" u="none" cap="none" strike="noStrike">
                <a:solidFill>
                  <a:schemeClr val="dk1"/>
                </a:solidFill>
                <a:latin typeface="Trebuchet MS"/>
                <a:ea typeface="Trebuchet MS"/>
                <a:cs typeface="Trebuchet MS"/>
                <a:sym typeface="Trebuchet MS"/>
              </a:defRPr>
            </a:lvl8pPr>
            <a:lvl9pPr indent="0" lvl="8" marL="3657600" marR="0" rtl="0" algn="l">
              <a:spcBef>
                <a:spcPts val="0"/>
              </a:spcBef>
              <a:buNone/>
              <a:defRPr b="0" i="0" sz="1800" u="none" cap="none" strike="noStrike">
                <a:solidFill>
                  <a:schemeClr val="dk1"/>
                </a:solidFill>
                <a:latin typeface="Trebuchet MS"/>
                <a:ea typeface="Trebuchet MS"/>
                <a:cs typeface="Trebuchet MS"/>
                <a:sym typeface="Trebuchet MS"/>
              </a:defRPr>
            </a:lvl9pPr>
          </a:lstStyle>
          <a:p/>
        </p:txBody>
      </p:sp>
      <p:sp>
        <p:nvSpPr>
          <p:cNvPr id="88" name="Shape 88"/>
          <p:cNvSpPr txBox="1"/>
          <p:nvPr>
            <p:ph idx="11" type="ftr"/>
          </p:nvPr>
        </p:nvSpPr>
        <p:spPr>
          <a:xfrm>
            <a:off x="609599" y="6041362"/>
            <a:ext cx="4623000" cy="365100"/>
          </a:xfrm>
          <a:prstGeom prst="rect">
            <a:avLst/>
          </a:prstGeom>
          <a:noFill/>
          <a:ln>
            <a:noFill/>
          </a:ln>
        </p:spPr>
        <p:txBody>
          <a:bodyPr anchorCtr="0" anchor="ctr" bIns="91425" lIns="91425" rIns="91425" tIns="91425"/>
          <a:lstStyle>
            <a:lvl1pPr indent="0" lvl="0" marL="0" marR="0" rtl="0" algn="l">
              <a:spcBef>
                <a:spcPts val="0"/>
              </a:spcBef>
              <a:buNone/>
              <a:defRPr sz="900">
                <a:solidFill>
                  <a:srgbClr val="888888"/>
                </a:solidFill>
                <a:latin typeface="Trebuchet MS"/>
                <a:ea typeface="Trebuchet MS"/>
                <a:cs typeface="Trebuchet MS"/>
                <a:sym typeface="Trebuchet MS"/>
              </a:defRPr>
            </a:lvl1pPr>
            <a:lvl2pPr indent="0" lvl="1" marL="457200" marR="0" rtl="0" algn="l">
              <a:spcBef>
                <a:spcPts val="0"/>
              </a:spcBef>
              <a:buNone/>
              <a:defRPr b="0" i="0" sz="1800" u="none" cap="none" strike="noStrike">
                <a:solidFill>
                  <a:schemeClr val="dk1"/>
                </a:solidFill>
                <a:latin typeface="Trebuchet MS"/>
                <a:ea typeface="Trebuchet MS"/>
                <a:cs typeface="Trebuchet MS"/>
                <a:sym typeface="Trebuchet MS"/>
              </a:defRPr>
            </a:lvl2pPr>
            <a:lvl3pPr indent="0" lvl="2" marL="914400" marR="0" rtl="0" algn="l">
              <a:spcBef>
                <a:spcPts val="0"/>
              </a:spcBef>
              <a:buNone/>
              <a:defRPr b="0" i="0" sz="1800" u="none" cap="none" strike="noStrike">
                <a:solidFill>
                  <a:schemeClr val="dk1"/>
                </a:solidFill>
                <a:latin typeface="Trebuchet MS"/>
                <a:ea typeface="Trebuchet MS"/>
                <a:cs typeface="Trebuchet MS"/>
                <a:sym typeface="Trebuchet MS"/>
              </a:defRPr>
            </a:lvl3pPr>
            <a:lvl4pPr indent="0" lvl="3" marL="1371600" marR="0" rtl="0" algn="l">
              <a:spcBef>
                <a:spcPts val="0"/>
              </a:spcBef>
              <a:buNone/>
              <a:defRPr b="0" i="0" sz="1800" u="none" cap="none" strike="noStrike">
                <a:solidFill>
                  <a:schemeClr val="dk1"/>
                </a:solidFill>
                <a:latin typeface="Trebuchet MS"/>
                <a:ea typeface="Trebuchet MS"/>
                <a:cs typeface="Trebuchet MS"/>
                <a:sym typeface="Trebuchet MS"/>
              </a:defRPr>
            </a:lvl4pPr>
            <a:lvl5pPr indent="0" lvl="4" marL="1828800" marR="0" rtl="0" algn="l">
              <a:spcBef>
                <a:spcPts val="0"/>
              </a:spcBef>
              <a:buNone/>
              <a:defRPr b="0" i="0" sz="1800" u="none" cap="none" strike="noStrike">
                <a:solidFill>
                  <a:schemeClr val="dk1"/>
                </a:solidFill>
                <a:latin typeface="Trebuchet MS"/>
                <a:ea typeface="Trebuchet MS"/>
                <a:cs typeface="Trebuchet MS"/>
                <a:sym typeface="Trebuchet MS"/>
              </a:defRPr>
            </a:lvl5pPr>
            <a:lvl6pPr indent="0" lvl="5" marL="2286000" marR="0" rtl="0" algn="l">
              <a:spcBef>
                <a:spcPts val="0"/>
              </a:spcBef>
              <a:buNone/>
              <a:defRPr b="0" i="0" sz="1800" u="none" cap="none" strike="noStrike">
                <a:solidFill>
                  <a:schemeClr val="dk1"/>
                </a:solidFill>
                <a:latin typeface="Trebuchet MS"/>
                <a:ea typeface="Trebuchet MS"/>
                <a:cs typeface="Trebuchet MS"/>
                <a:sym typeface="Trebuchet MS"/>
              </a:defRPr>
            </a:lvl6pPr>
            <a:lvl7pPr indent="0" lvl="6" marL="2743200" marR="0" rtl="0" algn="l">
              <a:spcBef>
                <a:spcPts val="0"/>
              </a:spcBef>
              <a:buNone/>
              <a:defRPr b="0" i="0" sz="1800" u="none" cap="none" strike="noStrike">
                <a:solidFill>
                  <a:schemeClr val="dk1"/>
                </a:solidFill>
                <a:latin typeface="Trebuchet MS"/>
                <a:ea typeface="Trebuchet MS"/>
                <a:cs typeface="Trebuchet MS"/>
                <a:sym typeface="Trebuchet MS"/>
              </a:defRPr>
            </a:lvl7pPr>
            <a:lvl8pPr indent="0" lvl="7" marL="3200400" marR="0" rtl="0" algn="l">
              <a:spcBef>
                <a:spcPts val="0"/>
              </a:spcBef>
              <a:buNone/>
              <a:defRPr b="0" i="0" sz="1800" u="none" cap="none" strike="noStrike">
                <a:solidFill>
                  <a:schemeClr val="dk1"/>
                </a:solidFill>
                <a:latin typeface="Trebuchet MS"/>
                <a:ea typeface="Trebuchet MS"/>
                <a:cs typeface="Trebuchet MS"/>
                <a:sym typeface="Trebuchet MS"/>
              </a:defRPr>
            </a:lvl8pPr>
            <a:lvl9pPr indent="0" lvl="8" marL="3657600" marR="0" rtl="0" algn="l">
              <a:spcBef>
                <a:spcPts val="0"/>
              </a:spcBef>
              <a:buNone/>
              <a:defRPr b="0" i="0" sz="1800" u="none" cap="none" strike="noStrike">
                <a:solidFill>
                  <a:schemeClr val="dk1"/>
                </a:solidFill>
                <a:latin typeface="Trebuchet MS"/>
                <a:ea typeface="Trebuchet MS"/>
                <a:cs typeface="Trebuchet MS"/>
                <a:sym typeface="Trebuchet MS"/>
              </a:defRPr>
            </a:lvl9pPr>
          </a:lstStyle>
          <a:p/>
        </p:txBody>
      </p:sp>
      <p:sp>
        <p:nvSpPr>
          <p:cNvPr id="89" name="Shape 89"/>
          <p:cNvSpPr txBox="1"/>
          <p:nvPr>
            <p:ph idx="12" type="sldNum"/>
          </p:nvPr>
        </p:nvSpPr>
        <p:spPr>
          <a:xfrm>
            <a:off x="6444676" y="6041362"/>
            <a:ext cx="512699" cy="36510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900">
                <a:solidFill>
                  <a:schemeClr val="accent1"/>
                </a:solidFill>
                <a:latin typeface="Trebuchet MS"/>
                <a:ea typeface="Trebuchet MS"/>
                <a:cs typeface="Trebuchet MS"/>
                <a:sym typeface="Trebuchet MS"/>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2.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grpSp>
        <p:nvGrpSpPr>
          <p:cNvPr id="6" name="Shape 6"/>
          <p:cNvGrpSpPr/>
          <p:nvPr/>
        </p:nvGrpSpPr>
        <p:grpSpPr>
          <a:xfrm>
            <a:off x="-8466" y="-8468"/>
            <a:ext cx="9171331" cy="6874967"/>
            <a:chOff x="-8467" y="-8468"/>
            <a:chExt cx="9171331" cy="6874967"/>
          </a:xfrm>
        </p:grpSpPr>
        <p:sp>
          <p:nvSpPr>
            <p:cNvPr id="7" name="Shape 7"/>
            <p:cNvSpPr/>
            <p:nvPr/>
          </p:nvSpPr>
          <p:spPr>
            <a:xfrm>
              <a:off x="-8467" y="4013200"/>
              <a:ext cx="457200" cy="2853300"/>
            </a:xfrm>
            <a:custGeom>
              <a:pathLst>
                <a:path extrusionOk="0" h="120000" w="120000">
                  <a:moveTo>
                    <a:pt x="0" y="0"/>
                  </a:moveTo>
                  <a:lnTo>
                    <a:pt x="120000" y="120000"/>
                  </a:lnTo>
                  <a:lnTo>
                    <a:pt x="0" y="119643"/>
                  </a:lnTo>
                  <a:cubicBezTo>
                    <a:pt x="740" y="80118"/>
                    <a:pt x="1481" y="40593"/>
                    <a:pt x="0" y="0"/>
                  </a:cubicBezTo>
                  <a:close/>
                </a:path>
              </a:pathLst>
            </a:custGeom>
            <a:solidFill>
              <a:schemeClr val="accent1">
                <a:alpha val="69800"/>
              </a:schemeClr>
            </a:solidFill>
            <a:ln>
              <a:noFill/>
            </a:ln>
          </p:spPr>
          <p:txBody>
            <a:bodyPr anchorCtr="0" anchor="ctr" bIns="91425" lIns="91425" rIns="91425" tIns="91425">
              <a:noAutofit/>
            </a:bodyPr>
            <a:lstStyle/>
            <a:p>
              <a:pPr lvl="0">
                <a:spcBef>
                  <a:spcPts val="0"/>
                </a:spcBef>
                <a:buNone/>
              </a:pPr>
              <a:r>
                <a:t/>
              </a:r>
              <a:endParaRPr/>
            </a:p>
          </p:txBody>
        </p:sp>
        <p:cxnSp>
          <p:nvCxnSpPr>
            <p:cNvPr id="8" name="Shape 8"/>
            <p:cNvCxnSpPr/>
            <p:nvPr/>
          </p:nvCxnSpPr>
          <p:spPr>
            <a:xfrm flipH="1" rot="10800000">
              <a:off x="5130830" y="4175700"/>
              <a:ext cx="4022400" cy="2682300"/>
            </a:xfrm>
            <a:prstGeom prst="straightConnector1">
              <a:avLst/>
            </a:prstGeom>
            <a:noFill/>
            <a:ln cap="flat" cmpd="sng" w="9525">
              <a:solidFill>
                <a:schemeClr val="accent1">
                  <a:alpha val="69800"/>
                </a:schemeClr>
              </a:solidFill>
              <a:prstDash val="solid"/>
              <a:round/>
              <a:headEnd len="med" w="med" type="none"/>
              <a:tailEnd len="med" w="med" type="none"/>
            </a:ln>
          </p:spPr>
        </p:cxnSp>
        <p:cxnSp>
          <p:nvCxnSpPr>
            <p:cNvPr id="9" name="Shape 9"/>
            <p:cNvCxnSpPr/>
            <p:nvPr/>
          </p:nvCxnSpPr>
          <p:spPr>
            <a:xfrm>
              <a:off x="7042707" y="0"/>
              <a:ext cx="1219200" cy="6858000"/>
            </a:xfrm>
            <a:prstGeom prst="straightConnector1">
              <a:avLst/>
            </a:prstGeom>
            <a:noFill/>
            <a:ln cap="flat" cmpd="sng" w="9525">
              <a:solidFill>
                <a:schemeClr val="accent1">
                  <a:alpha val="69800"/>
                </a:schemeClr>
              </a:solidFill>
              <a:prstDash val="solid"/>
              <a:round/>
              <a:headEnd len="med" w="med" type="none"/>
              <a:tailEnd len="med" w="med" type="none"/>
            </a:ln>
          </p:spPr>
        </p:cxnSp>
        <p:sp>
          <p:nvSpPr>
            <p:cNvPr id="10" name="Shape 10"/>
            <p:cNvSpPr/>
            <p:nvPr/>
          </p:nvSpPr>
          <p:spPr>
            <a:xfrm>
              <a:off x="6891896" y="1"/>
              <a:ext cx="2269500" cy="6866400"/>
            </a:xfrm>
            <a:custGeom>
              <a:pathLst>
                <a:path extrusionOk="0" h="120000" w="120000">
                  <a:moveTo>
                    <a:pt x="106997" y="0"/>
                  </a:moveTo>
                  <a:lnTo>
                    <a:pt x="0" y="119852"/>
                  </a:lnTo>
                  <a:lnTo>
                    <a:pt x="119980" y="120000"/>
                  </a:lnTo>
                  <a:cubicBezTo>
                    <a:pt x="120129" y="80049"/>
                    <a:pt x="119383" y="40098"/>
                    <a:pt x="119532" y="147"/>
                  </a:cubicBezTo>
                  <a:lnTo>
                    <a:pt x="106997" y="0"/>
                  </a:lnTo>
                  <a:close/>
                </a:path>
              </a:pathLst>
            </a:custGeom>
            <a:solidFill>
              <a:schemeClr val="accent1">
                <a:alpha val="35690"/>
              </a:schemeClr>
            </a:solidFill>
            <a:ln>
              <a:noFill/>
            </a:ln>
          </p:spPr>
          <p:txBody>
            <a:bodyPr anchorCtr="0" anchor="ctr" bIns="91425" lIns="91425" rIns="91425" tIns="91425">
              <a:noAutofit/>
            </a:bodyPr>
            <a:lstStyle/>
            <a:p>
              <a:pPr lvl="0">
                <a:spcBef>
                  <a:spcPts val="0"/>
                </a:spcBef>
                <a:buNone/>
              </a:pPr>
              <a:r>
                <a:t/>
              </a:r>
              <a:endParaRPr/>
            </a:p>
          </p:txBody>
        </p:sp>
        <p:sp>
          <p:nvSpPr>
            <p:cNvPr id="11" name="Shape 11"/>
            <p:cNvSpPr/>
            <p:nvPr/>
          </p:nvSpPr>
          <p:spPr>
            <a:xfrm>
              <a:off x="7205157" y="-8466"/>
              <a:ext cx="1948200" cy="6866400"/>
            </a:xfrm>
            <a:custGeom>
              <a:pathLst>
                <a:path extrusionOk="0" h="120000" w="120000">
                  <a:moveTo>
                    <a:pt x="0" y="0"/>
                  </a:moveTo>
                  <a:lnTo>
                    <a:pt x="74056" y="119999"/>
                  </a:lnTo>
                  <a:lnTo>
                    <a:pt x="119949" y="119999"/>
                  </a:lnTo>
                  <a:cubicBezTo>
                    <a:pt x="119776" y="80000"/>
                    <a:pt x="120123" y="39999"/>
                    <a:pt x="119949" y="0"/>
                  </a:cubicBezTo>
                  <a:lnTo>
                    <a:pt x="0" y="0"/>
                  </a:lnTo>
                  <a:close/>
                </a:path>
              </a:pathLst>
            </a:custGeom>
            <a:solidFill>
              <a:schemeClr val="accent1">
                <a:alpha val="20000"/>
              </a:schemeClr>
            </a:solidFill>
            <a:ln>
              <a:noFill/>
            </a:ln>
          </p:spPr>
          <p:txBody>
            <a:bodyPr anchorCtr="0" anchor="ctr" bIns="91425" lIns="91425" rIns="91425" tIns="91425">
              <a:noAutofit/>
            </a:bodyPr>
            <a:lstStyle/>
            <a:p>
              <a:pPr lvl="0">
                <a:spcBef>
                  <a:spcPts val="0"/>
                </a:spcBef>
                <a:buNone/>
              </a:pPr>
              <a:r>
                <a:t/>
              </a:r>
              <a:endParaRPr/>
            </a:p>
          </p:txBody>
        </p:sp>
        <p:sp>
          <p:nvSpPr>
            <p:cNvPr id="12" name="Shape 12"/>
            <p:cNvSpPr/>
            <p:nvPr/>
          </p:nvSpPr>
          <p:spPr>
            <a:xfrm>
              <a:off x="6637896" y="3920066"/>
              <a:ext cx="2513700" cy="2937900"/>
            </a:xfrm>
            <a:custGeom>
              <a:pathLst>
                <a:path extrusionOk="0" h="120000" w="120000">
                  <a:moveTo>
                    <a:pt x="0" y="120000"/>
                  </a:moveTo>
                  <a:lnTo>
                    <a:pt x="119688" y="0"/>
                  </a:lnTo>
                  <a:cubicBezTo>
                    <a:pt x="119792" y="40000"/>
                    <a:pt x="119896" y="80000"/>
                    <a:pt x="120000" y="120000"/>
                  </a:cubicBezTo>
                  <a:lnTo>
                    <a:pt x="0" y="120000"/>
                  </a:lnTo>
                  <a:close/>
                </a:path>
              </a:pathLst>
            </a:custGeom>
            <a:solidFill>
              <a:srgbClr val="16B0E3">
                <a:alpha val="65880"/>
              </a:srgbClr>
            </a:solidFill>
            <a:ln>
              <a:noFill/>
            </a:ln>
          </p:spPr>
          <p:txBody>
            <a:bodyPr anchorCtr="0" anchor="ctr" bIns="91425" lIns="91425" rIns="91425" tIns="91425">
              <a:noAutofit/>
            </a:bodyPr>
            <a:lstStyle/>
            <a:p>
              <a:pPr lvl="0">
                <a:spcBef>
                  <a:spcPts val="0"/>
                </a:spcBef>
                <a:buNone/>
              </a:pPr>
              <a:r>
                <a:t/>
              </a:r>
              <a:endParaRPr/>
            </a:p>
          </p:txBody>
        </p:sp>
        <p:sp>
          <p:nvSpPr>
            <p:cNvPr id="13" name="Shape 13"/>
            <p:cNvSpPr/>
            <p:nvPr/>
          </p:nvSpPr>
          <p:spPr>
            <a:xfrm>
              <a:off x="7010428" y="-8466"/>
              <a:ext cx="2142900" cy="6866400"/>
            </a:xfrm>
            <a:custGeom>
              <a:pathLst>
                <a:path extrusionOk="0" h="120000" w="120000">
                  <a:moveTo>
                    <a:pt x="0" y="0"/>
                  </a:moveTo>
                  <a:lnTo>
                    <a:pt x="103976" y="119999"/>
                  </a:lnTo>
                  <a:lnTo>
                    <a:pt x="120000" y="119852"/>
                  </a:lnTo>
                  <a:lnTo>
                    <a:pt x="120000" y="0"/>
                  </a:lnTo>
                  <a:lnTo>
                    <a:pt x="0" y="0"/>
                  </a:lnTo>
                  <a:close/>
                </a:path>
              </a:pathLst>
            </a:custGeom>
            <a:solidFill>
              <a:srgbClr val="16B0E3">
                <a:alpha val="49800"/>
              </a:srgbClr>
            </a:solidFill>
            <a:ln>
              <a:noFill/>
            </a:ln>
          </p:spPr>
        </p:sp>
        <p:sp>
          <p:nvSpPr>
            <p:cNvPr id="14" name="Shape 14"/>
            <p:cNvSpPr/>
            <p:nvPr/>
          </p:nvSpPr>
          <p:spPr>
            <a:xfrm>
              <a:off x="8295775" y="-8466"/>
              <a:ext cx="857400" cy="6866400"/>
            </a:xfrm>
            <a:custGeom>
              <a:pathLst>
                <a:path extrusionOk="0" h="120000" w="120000">
                  <a:moveTo>
                    <a:pt x="94736" y="0"/>
                  </a:moveTo>
                  <a:lnTo>
                    <a:pt x="0" y="119999"/>
                  </a:lnTo>
                  <a:lnTo>
                    <a:pt x="120000" y="119999"/>
                  </a:lnTo>
                  <a:cubicBezTo>
                    <a:pt x="119736" y="80000"/>
                    <a:pt x="119473" y="39999"/>
                    <a:pt x="119210" y="0"/>
                  </a:cubicBezTo>
                  <a:lnTo>
                    <a:pt x="94736" y="0"/>
                  </a:lnTo>
                  <a:close/>
                </a:path>
              </a:pathLst>
            </a:custGeom>
            <a:solidFill>
              <a:schemeClr val="accent2">
                <a:alpha val="69800"/>
              </a:schemeClr>
            </a:solidFill>
            <a:ln>
              <a:noFill/>
            </a:ln>
          </p:spPr>
          <p:txBody>
            <a:bodyPr anchorCtr="0" anchor="ctr" bIns="91425" lIns="91425" rIns="91425" tIns="91425">
              <a:noAutofit/>
            </a:bodyPr>
            <a:lstStyle/>
            <a:p>
              <a:pPr lvl="0">
                <a:spcBef>
                  <a:spcPts val="0"/>
                </a:spcBef>
                <a:buNone/>
              </a:pPr>
              <a:r>
                <a:t/>
              </a:r>
              <a:endParaRPr/>
            </a:p>
          </p:txBody>
        </p:sp>
        <p:sp>
          <p:nvSpPr>
            <p:cNvPr id="15" name="Shape 15"/>
            <p:cNvSpPr/>
            <p:nvPr/>
          </p:nvSpPr>
          <p:spPr>
            <a:xfrm>
              <a:off x="8094164" y="-8468"/>
              <a:ext cx="1066800" cy="6866400"/>
            </a:xfrm>
            <a:custGeom>
              <a:pathLst>
                <a:path extrusionOk="0" h="120000" w="120000">
                  <a:moveTo>
                    <a:pt x="0" y="0"/>
                  </a:moveTo>
                  <a:lnTo>
                    <a:pt x="105579" y="119999"/>
                  </a:lnTo>
                  <a:lnTo>
                    <a:pt x="119976" y="119999"/>
                  </a:lnTo>
                  <a:cubicBezTo>
                    <a:pt x="120243" y="79950"/>
                    <a:pt x="118110" y="40049"/>
                    <a:pt x="118377" y="0"/>
                  </a:cubicBezTo>
                  <a:lnTo>
                    <a:pt x="0" y="0"/>
                  </a:lnTo>
                  <a:close/>
                </a:path>
              </a:pathLst>
            </a:custGeom>
            <a:solidFill>
              <a:srgbClr val="226292">
                <a:alpha val="81960"/>
              </a:srgbClr>
            </a:solidFill>
            <a:ln>
              <a:noFill/>
            </a:ln>
          </p:spPr>
          <p:txBody>
            <a:bodyPr anchorCtr="0" anchor="ctr" bIns="91425" lIns="91425" rIns="91425" tIns="91425">
              <a:noAutofit/>
            </a:bodyPr>
            <a:lstStyle/>
            <a:p>
              <a:pPr lvl="0">
                <a:spcBef>
                  <a:spcPts val="0"/>
                </a:spcBef>
                <a:buNone/>
              </a:pPr>
              <a:r>
                <a:t/>
              </a:r>
              <a:endParaRPr/>
            </a:p>
          </p:txBody>
        </p:sp>
        <p:sp>
          <p:nvSpPr>
            <p:cNvPr id="16" name="Shape 16"/>
            <p:cNvSpPr/>
            <p:nvPr/>
          </p:nvSpPr>
          <p:spPr>
            <a:xfrm>
              <a:off x="8068764" y="4893732"/>
              <a:ext cx="1094100" cy="1964400"/>
            </a:xfrm>
            <a:custGeom>
              <a:pathLst>
                <a:path extrusionOk="0" h="120000" w="120000">
                  <a:moveTo>
                    <a:pt x="0" y="120000"/>
                  </a:moveTo>
                  <a:lnTo>
                    <a:pt x="119441" y="0"/>
                  </a:lnTo>
                  <a:cubicBezTo>
                    <a:pt x="119627" y="39896"/>
                    <a:pt x="119813" y="79792"/>
                    <a:pt x="120000" y="119689"/>
                  </a:cubicBezTo>
                  <a:lnTo>
                    <a:pt x="0" y="120000"/>
                  </a:lnTo>
                  <a:close/>
                </a:path>
              </a:pathLst>
            </a:custGeom>
            <a:solidFill>
              <a:srgbClr val="16B0E3">
                <a:alpha val="65880"/>
              </a:srgbClr>
            </a:solidFill>
            <a:ln>
              <a:noFill/>
            </a:ln>
          </p:spPr>
          <p:txBody>
            <a:bodyPr anchorCtr="0" anchor="ctr" bIns="91425" lIns="91425" rIns="91425" tIns="91425">
              <a:noAutofit/>
            </a:bodyPr>
            <a:lstStyle/>
            <a:p>
              <a:pPr lvl="0">
                <a:spcBef>
                  <a:spcPts val="0"/>
                </a:spcBef>
                <a:buNone/>
              </a:pPr>
              <a:r>
                <a:t/>
              </a:r>
              <a:endParaRPr/>
            </a:p>
          </p:txBody>
        </p:sp>
      </p:grpSp>
      <p:sp>
        <p:nvSpPr>
          <p:cNvPr id="17" name="Shape 17"/>
          <p:cNvSpPr txBox="1"/>
          <p:nvPr>
            <p:ph type="title"/>
          </p:nvPr>
        </p:nvSpPr>
        <p:spPr>
          <a:xfrm>
            <a:off x="609599" y="609600"/>
            <a:ext cx="6347700" cy="1320900"/>
          </a:xfrm>
          <a:prstGeom prst="rect">
            <a:avLst/>
          </a:prstGeom>
          <a:noFill/>
          <a:ln>
            <a:noFill/>
          </a:ln>
        </p:spPr>
        <p:txBody>
          <a:bodyPr anchorCtr="0" anchor="t" bIns="91425" lIns="91425" rIns="91425" tIns="91425"/>
          <a:lstStyle>
            <a:lvl1pPr indent="0" lvl="0" marL="0" marR="0" rtl="0" algn="l">
              <a:spcBef>
                <a:spcPts val="0"/>
              </a:spcBef>
              <a:buClr>
                <a:schemeClr val="accent1"/>
              </a:buClr>
              <a:buFont typeface="Trebuchet MS"/>
              <a:buNone/>
              <a:defRPr b="0" i="0" sz="3600" u="none" cap="none" strike="noStrike">
                <a:solidFill>
                  <a:schemeClr val="accent1"/>
                </a:solidFill>
                <a:latin typeface="Trebuchet MS"/>
                <a:ea typeface="Trebuchet MS"/>
                <a:cs typeface="Trebuchet MS"/>
                <a:sym typeface="Trebuchet MS"/>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18" name="Shape 18"/>
          <p:cNvSpPr txBox="1"/>
          <p:nvPr>
            <p:ph idx="1" type="body"/>
          </p:nvPr>
        </p:nvSpPr>
        <p:spPr>
          <a:xfrm>
            <a:off x="609599" y="2160590"/>
            <a:ext cx="6347700" cy="3880800"/>
          </a:xfrm>
          <a:prstGeom prst="rect">
            <a:avLst/>
          </a:prstGeom>
          <a:noFill/>
          <a:ln>
            <a:noFill/>
          </a:ln>
        </p:spPr>
        <p:txBody>
          <a:bodyPr anchorCtr="0" anchor="t" bIns="91425" lIns="91425" rIns="91425" tIns="91425"/>
          <a:lstStyle>
            <a:lvl1pPr indent="-251459" lvl="0" marL="342900" marR="0" rtl="0" algn="l">
              <a:spcBef>
                <a:spcPts val="1000"/>
              </a:spcBef>
              <a:spcAft>
                <a:spcPts val="0"/>
              </a:spcAft>
              <a:buClr>
                <a:schemeClr val="accent1"/>
              </a:buClr>
              <a:buSzPct val="79999"/>
              <a:buFont typeface="Noto Sans Symbols"/>
              <a:buChar char="▶"/>
              <a:defRPr b="0" i="0" sz="1800" u="none" cap="none" strike="noStrike">
                <a:solidFill>
                  <a:srgbClr val="3F3F3F"/>
                </a:solidFill>
                <a:latin typeface="Trebuchet MS"/>
                <a:ea typeface="Trebuchet MS"/>
                <a:cs typeface="Trebuchet MS"/>
                <a:sym typeface="Trebuchet MS"/>
              </a:defRPr>
            </a:lvl1pPr>
            <a:lvl2pPr indent="-204469" lvl="1" marL="742950" marR="0" rtl="0" algn="l">
              <a:spcBef>
                <a:spcPts val="1000"/>
              </a:spcBef>
              <a:spcAft>
                <a:spcPts val="0"/>
              </a:spcAft>
              <a:buClr>
                <a:schemeClr val="accent1"/>
              </a:buClr>
              <a:buSzPct val="80000"/>
              <a:buFont typeface="Noto Sans Symbols"/>
              <a:buChar char="▶"/>
              <a:defRPr b="0" i="0" sz="1600" u="none" cap="none" strike="noStrike">
                <a:solidFill>
                  <a:srgbClr val="3F3F3F"/>
                </a:solidFill>
                <a:latin typeface="Trebuchet MS"/>
                <a:ea typeface="Trebuchet MS"/>
                <a:cs typeface="Trebuchet MS"/>
                <a:sym typeface="Trebuchet MS"/>
              </a:defRPr>
            </a:lvl2pPr>
            <a:lvl3pPr indent="-157480" lvl="2" marL="1143000" marR="0" rtl="0" algn="l">
              <a:spcBef>
                <a:spcPts val="1000"/>
              </a:spcBef>
              <a:spcAft>
                <a:spcPts val="0"/>
              </a:spcAft>
              <a:buClr>
                <a:schemeClr val="accent1"/>
              </a:buClr>
              <a:buSzPct val="80000"/>
              <a:buFont typeface="Noto Sans Symbols"/>
              <a:buChar char="▶"/>
              <a:defRPr b="0" i="0" sz="1400" u="none" cap="none" strike="noStrike">
                <a:solidFill>
                  <a:srgbClr val="3F3F3F"/>
                </a:solidFill>
                <a:latin typeface="Trebuchet MS"/>
                <a:ea typeface="Trebuchet MS"/>
                <a:cs typeface="Trebuchet MS"/>
                <a:sym typeface="Trebuchet MS"/>
              </a:defRPr>
            </a:lvl3pPr>
            <a:lvl4pPr indent="-167639" lvl="3" marL="16002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4pPr>
            <a:lvl5pPr indent="-167639" lvl="4" marL="20574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5pPr>
            <a:lvl6pPr indent="-167639" lvl="5" marL="25146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6pPr>
            <a:lvl7pPr indent="-167639" lvl="6" marL="29718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7pPr>
            <a:lvl8pPr indent="-167640" lvl="7" marL="34290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8pPr>
            <a:lvl9pPr indent="-167640" lvl="8" marL="38862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9pPr>
          </a:lstStyle>
          <a:p/>
        </p:txBody>
      </p:sp>
      <p:sp>
        <p:nvSpPr>
          <p:cNvPr id="19" name="Shape 19"/>
          <p:cNvSpPr txBox="1"/>
          <p:nvPr>
            <p:ph idx="10" type="dt"/>
          </p:nvPr>
        </p:nvSpPr>
        <p:spPr>
          <a:xfrm>
            <a:off x="5405257" y="6041362"/>
            <a:ext cx="684000" cy="365100"/>
          </a:xfrm>
          <a:prstGeom prst="rect">
            <a:avLst/>
          </a:prstGeom>
          <a:noFill/>
          <a:ln>
            <a:noFill/>
          </a:ln>
        </p:spPr>
        <p:txBody>
          <a:bodyPr anchorCtr="0" anchor="ctr" bIns="91425" lIns="91425" rIns="91425" tIns="91425"/>
          <a:lstStyle>
            <a:lvl1pPr indent="0" lvl="0" marL="0" marR="0" rtl="0" algn="r">
              <a:spcBef>
                <a:spcPts val="0"/>
              </a:spcBef>
              <a:buNone/>
              <a:defRPr b="0" i="0" sz="900" u="none" cap="none" strike="noStrike">
                <a:solidFill>
                  <a:srgbClr val="888888"/>
                </a:solidFill>
                <a:latin typeface="Trebuchet MS"/>
                <a:ea typeface="Trebuchet MS"/>
                <a:cs typeface="Trebuchet MS"/>
                <a:sym typeface="Trebuchet MS"/>
              </a:defRPr>
            </a:lvl1pPr>
            <a:lvl2pPr indent="0" lvl="1" marL="457200" marR="0" rtl="0" algn="l">
              <a:spcBef>
                <a:spcPts val="0"/>
              </a:spcBef>
              <a:buNone/>
              <a:defRPr b="0" i="0" sz="1800" u="none" cap="none" strike="noStrike">
                <a:solidFill>
                  <a:schemeClr val="dk1"/>
                </a:solidFill>
                <a:latin typeface="Trebuchet MS"/>
                <a:ea typeface="Trebuchet MS"/>
                <a:cs typeface="Trebuchet MS"/>
                <a:sym typeface="Trebuchet MS"/>
              </a:defRPr>
            </a:lvl2pPr>
            <a:lvl3pPr indent="0" lvl="2" marL="914400" marR="0" rtl="0" algn="l">
              <a:spcBef>
                <a:spcPts val="0"/>
              </a:spcBef>
              <a:buNone/>
              <a:defRPr b="0" i="0" sz="1800" u="none" cap="none" strike="noStrike">
                <a:solidFill>
                  <a:schemeClr val="dk1"/>
                </a:solidFill>
                <a:latin typeface="Trebuchet MS"/>
                <a:ea typeface="Trebuchet MS"/>
                <a:cs typeface="Trebuchet MS"/>
                <a:sym typeface="Trebuchet MS"/>
              </a:defRPr>
            </a:lvl3pPr>
            <a:lvl4pPr indent="0" lvl="3" marL="1371600" marR="0" rtl="0" algn="l">
              <a:spcBef>
                <a:spcPts val="0"/>
              </a:spcBef>
              <a:buNone/>
              <a:defRPr b="0" i="0" sz="1800" u="none" cap="none" strike="noStrike">
                <a:solidFill>
                  <a:schemeClr val="dk1"/>
                </a:solidFill>
                <a:latin typeface="Trebuchet MS"/>
                <a:ea typeface="Trebuchet MS"/>
                <a:cs typeface="Trebuchet MS"/>
                <a:sym typeface="Trebuchet MS"/>
              </a:defRPr>
            </a:lvl4pPr>
            <a:lvl5pPr indent="0" lvl="4" marL="1828800" marR="0" rtl="0" algn="l">
              <a:spcBef>
                <a:spcPts val="0"/>
              </a:spcBef>
              <a:buNone/>
              <a:defRPr b="0" i="0" sz="1800" u="none" cap="none" strike="noStrike">
                <a:solidFill>
                  <a:schemeClr val="dk1"/>
                </a:solidFill>
                <a:latin typeface="Trebuchet MS"/>
                <a:ea typeface="Trebuchet MS"/>
                <a:cs typeface="Trebuchet MS"/>
                <a:sym typeface="Trebuchet MS"/>
              </a:defRPr>
            </a:lvl5pPr>
            <a:lvl6pPr indent="0" lvl="5" marL="2286000" marR="0" rtl="0" algn="l">
              <a:spcBef>
                <a:spcPts val="0"/>
              </a:spcBef>
              <a:buNone/>
              <a:defRPr b="0" i="0" sz="1800" u="none" cap="none" strike="noStrike">
                <a:solidFill>
                  <a:schemeClr val="dk1"/>
                </a:solidFill>
                <a:latin typeface="Trebuchet MS"/>
                <a:ea typeface="Trebuchet MS"/>
                <a:cs typeface="Trebuchet MS"/>
                <a:sym typeface="Trebuchet MS"/>
              </a:defRPr>
            </a:lvl6pPr>
            <a:lvl7pPr indent="0" lvl="6" marL="2743200" marR="0" rtl="0" algn="l">
              <a:spcBef>
                <a:spcPts val="0"/>
              </a:spcBef>
              <a:buNone/>
              <a:defRPr b="0" i="0" sz="1800" u="none" cap="none" strike="noStrike">
                <a:solidFill>
                  <a:schemeClr val="dk1"/>
                </a:solidFill>
                <a:latin typeface="Trebuchet MS"/>
                <a:ea typeface="Trebuchet MS"/>
                <a:cs typeface="Trebuchet MS"/>
                <a:sym typeface="Trebuchet MS"/>
              </a:defRPr>
            </a:lvl7pPr>
            <a:lvl8pPr indent="0" lvl="7" marL="3200400" marR="0" rtl="0" algn="l">
              <a:spcBef>
                <a:spcPts val="0"/>
              </a:spcBef>
              <a:buNone/>
              <a:defRPr b="0" i="0" sz="1800" u="none" cap="none" strike="noStrike">
                <a:solidFill>
                  <a:schemeClr val="dk1"/>
                </a:solidFill>
                <a:latin typeface="Trebuchet MS"/>
                <a:ea typeface="Trebuchet MS"/>
                <a:cs typeface="Trebuchet MS"/>
                <a:sym typeface="Trebuchet MS"/>
              </a:defRPr>
            </a:lvl8pPr>
            <a:lvl9pPr indent="0" lvl="8" marL="3657600" marR="0" rtl="0" algn="l">
              <a:spcBef>
                <a:spcPts val="0"/>
              </a:spcBef>
              <a:buNone/>
              <a:defRPr b="0" i="0" sz="1800" u="none" cap="none" strike="noStrike">
                <a:solidFill>
                  <a:schemeClr val="dk1"/>
                </a:solidFill>
                <a:latin typeface="Trebuchet MS"/>
                <a:ea typeface="Trebuchet MS"/>
                <a:cs typeface="Trebuchet MS"/>
                <a:sym typeface="Trebuchet MS"/>
              </a:defRPr>
            </a:lvl9pPr>
          </a:lstStyle>
          <a:p/>
        </p:txBody>
      </p:sp>
      <p:sp>
        <p:nvSpPr>
          <p:cNvPr id="20" name="Shape 20"/>
          <p:cNvSpPr txBox="1"/>
          <p:nvPr>
            <p:ph idx="11" type="ftr"/>
          </p:nvPr>
        </p:nvSpPr>
        <p:spPr>
          <a:xfrm>
            <a:off x="609599" y="6041362"/>
            <a:ext cx="4623000" cy="365100"/>
          </a:xfrm>
          <a:prstGeom prst="rect">
            <a:avLst/>
          </a:prstGeom>
          <a:noFill/>
          <a:ln>
            <a:noFill/>
          </a:ln>
        </p:spPr>
        <p:txBody>
          <a:bodyPr anchorCtr="0" anchor="ctr" bIns="91425" lIns="91425" rIns="91425" tIns="91425"/>
          <a:lstStyle>
            <a:lvl1pPr indent="0" lvl="0" marL="0" marR="0" rtl="0" algn="l">
              <a:spcBef>
                <a:spcPts val="0"/>
              </a:spcBef>
              <a:buNone/>
              <a:defRPr b="0" i="0" sz="900" u="none" cap="none" strike="noStrike">
                <a:solidFill>
                  <a:srgbClr val="888888"/>
                </a:solidFill>
                <a:latin typeface="Trebuchet MS"/>
                <a:ea typeface="Trebuchet MS"/>
                <a:cs typeface="Trebuchet MS"/>
                <a:sym typeface="Trebuchet MS"/>
              </a:defRPr>
            </a:lvl1pPr>
            <a:lvl2pPr indent="0" lvl="1" marL="457200" marR="0" rtl="0" algn="l">
              <a:spcBef>
                <a:spcPts val="0"/>
              </a:spcBef>
              <a:buNone/>
              <a:defRPr b="0" i="0" sz="1800" u="none" cap="none" strike="noStrike">
                <a:solidFill>
                  <a:schemeClr val="dk1"/>
                </a:solidFill>
                <a:latin typeface="Trebuchet MS"/>
                <a:ea typeface="Trebuchet MS"/>
                <a:cs typeface="Trebuchet MS"/>
                <a:sym typeface="Trebuchet MS"/>
              </a:defRPr>
            </a:lvl2pPr>
            <a:lvl3pPr indent="0" lvl="2" marL="914400" marR="0" rtl="0" algn="l">
              <a:spcBef>
                <a:spcPts val="0"/>
              </a:spcBef>
              <a:buNone/>
              <a:defRPr b="0" i="0" sz="1800" u="none" cap="none" strike="noStrike">
                <a:solidFill>
                  <a:schemeClr val="dk1"/>
                </a:solidFill>
                <a:latin typeface="Trebuchet MS"/>
                <a:ea typeface="Trebuchet MS"/>
                <a:cs typeface="Trebuchet MS"/>
                <a:sym typeface="Trebuchet MS"/>
              </a:defRPr>
            </a:lvl3pPr>
            <a:lvl4pPr indent="0" lvl="3" marL="1371600" marR="0" rtl="0" algn="l">
              <a:spcBef>
                <a:spcPts val="0"/>
              </a:spcBef>
              <a:buNone/>
              <a:defRPr b="0" i="0" sz="1800" u="none" cap="none" strike="noStrike">
                <a:solidFill>
                  <a:schemeClr val="dk1"/>
                </a:solidFill>
                <a:latin typeface="Trebuchet MS"/>
                <a:ea typeface="Trebuchet MS"/>
                <a:cs typeface="Trebuchet MS"/>
                <a:sym typeface="Trebuchet MS"/>
              </a:defRPr>
            </a:lvl4pPr>
            <a:lvl5pPr indent="0" lvl="4" marL="1828800" marR="0" rtl="0" algn="l">
              <a:spcBef>
                <a:spcPts val="0"/>
              </a:spcBef>
              <a:buNone/>
              <a:defRPr b="0" i="0" sz="1800" u="none" cap="none" strike="noStrike">
                <a:solidFill>
                  <a:schemeClr val="dk1"/>
                </a:solidFill>
                <a:latin typeface="Trebuchet MS"/>
                <a:ea typeface="Trebuchet MS"/>
                <a:cs typeface="Trebuchet MS"/>
                <a:sym typeface="Trebuchet MS"/>
              </a:defRPr>
            </a:lvl5pPr>
            <a:lvl6pPr indent="0" lvl="5" marL="2286000" marR="0" rtl="0" algn="l">
              <a:spcBef>
                <a:spcPts val="0"/>
              </a:spcBef>
              <a:buNone/>
              <a:defRPr b="0" i="0" sz="1800" u="none" cap="none" strike="noStrike">
                <a:solidFill>
                  <a:schemeClr val="dk1"/>
                </a:solidFill>
                <a:latin typeface="Trebuchet MS"/>
                <a:ea typeface="Trebuchet MS"/>
                <a:cs typeface="Trebuchet MS"/>
                <a:sym typeface="Trebuchet MS"/>
              </a:defRPr>
            </a:lvl6pPr>
            <a:lvl7pPr indent="0" lvl="6" marL="2743200" marR="0" rtl="0" algn="l">
              <a:spcBef>
                <a:spcPts val="0"/>
              </a:spcBef>
              <a:buNone/>
              <a:defRPr b="0" i="0" sz="1800" u="none" cap="none" strike="noStrike">
                <a:solidFill>
                  <a:schemeClr val="dk1"/>
                </a:solidFill>
                <a:latin typeface="Trebuchet MS"/>
                <a:ea typeface="Trebuchet MS"/>
                <a:cs typeface="Trebuchet MS"/>
                <a:sym typeface="Trebuchet MS"/>
              </a:defRPr>
            </a:lvl7pPr>
            <a:lvl8pPr indent="0" lvl="7" marL="3200400" marR="0" rtl="0" algn="l">
              <a:spcBef>
                <a:spcPts val="0"/>
              </a:spcBef>
              <a:buNone/>
              <a:defRPr b="0" i="0" sz="1800" u="none" cap="none" strike="noStrike">
                <a:solidFill>
                  <a:schemeClr val="dk1"/>
                </a:solidFill>
                <a:latin typeface="Trebuchet MS"/>
                <a:ea typeface="Trebuchet MS"/>
                <a:cs typeface="Trebuchet MS"/>
                <a:sym typeface="Trebuchet MS"/>
              </a:defRPr>
            </a:lvl8pPr>
            <a:lvl9pPr indent="0" lvl="8" marL="3657600" marR="0" rtl="0" algn="l">
              <a:spcBef>
                <a:spcPts val="0"/>
              </a:spcBef>
              <a:buNone/>
              <a:defRPr b="0" i="0" sz="1800" u="none" cap="none" strike="noStrike">
                <a:solidFill>
                  <a:schemeClr val="dk1"/>
                </a:solidFill>
                <a:latin typeface="Trebuchet MS"/>
                <a:ea typeface="Trebuchet MS"/>
                <a:cs typeface="Trebuchet MS"/>
                <a:sym typeface="Trebuchet MS"/>
              </a:defRPr>
            </a:lvl9pPr>
          </a:lstStyle>
          <a:p/>
        </p:txBody>
      </p:sp>
      <p:sp>
        <p:nvSpPr>
          <p:cNvPr id="21" name="Shape 21"/>
          <p:cNvSpPr txBox="1"/>
          <p:nvPr>
            <p:ph idx="12" type="sldNum"/>
          </p:nvPr>
        </p:nvSpPr>
        <p:spPr>
          <a:xfrm>
            <a:off x="6444676" y="6041362"/>
            <a:ext cx="512699" cy="36510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900" u="none" cap="none" strike="noStrike">
                <a:solidFill>
                  <a:schemeClr val="accent1"/>
                </a:solidFill>
                <a:latin typeface="Trebuchet MS"/>
                <a:ea typeface="Trebuchet MS"/>
                <a:cs typeface="Trebuchet MS"/>
                <a:sym typeface="Trebuchet MS"/>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0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0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0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hyperlink" Target="https://github.com/walters5/Intercom/blob/master/PCB%20Layout/T06-PCB%20Gerbers-Intercom-RevA.pdf"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0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hyperlink" Target="https://github.com/walters5/Intercom/blob/master/T-06%20BOM.xlsx"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3.png"/><Relationship Id="rId4" Type="http://schemas.openxmlformats.org/officeDocument/2006/relationships/image" Target="../media/image0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9.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15.png"/><Relationship Id="rId4" Type="http://schemas.openxmlformats.org/officeDocument/2006/relationships/image" Target="../media/image1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01.png"/><Relationship Id="rId4" Type="http://schemas.openxmlformats.org/officeDocument/2006/relationships/image" Target="../media/image10.png"/><Relationship Id="rId5" Type="http://schemas.openxmlformats.org/officeDocument/2006/relationships/image" Target="../media/image00.png"/><Relationship Id="rId6" Type="http://schemas.openxmlformats.org/officeDocument/2006/relationships/image" Target="../media/image02.png"/><Relationship Id="rId7" Type="http://schemas.openxmlformats.org/officeDocument/2006/relationships/image" Target="../media/image06.png"/><Relationship Id="rId8" Type="http://schemas.openxmlformats.org/officeDocument/2006/relationships/image" Target="../media/image0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8.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2" name="Shape 142"/>
        <p:cNvGrpSpPr/>
        <p:nvPr/>
      </p:nvGrpSpPr>
      <p:grpSpPr>
        <a:xfrm>
          <a:off x="0" y="0"/>
          <a:ext cx="0" cy="0"/>
          <a:chOff x="0" y="0"/>
          <a:chExt cx="0" cy="0"/>
        </a:xfrm>
      </p:grpSpPr>
      <p:sp>
        <p:nvSpPr>
          <p:cNvPr id="143" name="Shape 143"/>
          <p:cNvSpPr txBox="1"/>
          <p:nvPr>
            <p:ph type="ctrTitle"/>
          </p:nvPr>
        </p:nvSpPr>
        <p:spPr>
          <a:xfrm>
            <a:off x="1752600" y="1752600"/>
            <a:ext cx="6096000" cy="1371599"/>
          </a:xfrm>
          <a:prstGeom prst="rect">
            <a:avLst/>
          </a:prstGeom>
          <a:noFill/>
          <a:ln>
            <a:noFill/>
          </a:ln>
        </p:spPr>
        <p:txBody>
          <a:bodyPr anchorCtr="0" anchor="b" bIns="45700" lIns="91425" rIns="91425" tIns="45700">
            <a:noAutofit/>
          </a:bodyPr>
          <a:lstStyle/>
          <a:p>
            <a:pPr indent="0" lvl="0" marL="0" marR="0" rtl="0" algn="r">
              <a:spcBef>
                <a:spcPts val="0"/>
              </a:spcBef>
              <a:buClr>
                <a:schemeClr val="dk1"/>
              </a:buClr>
              <a:buSzPct val="25000"/>
              <a:buFont typeface="Trebuchet MS"/>
              <a:buNone/>
            </a:pPr>
            <a:r>
              <a:rPr b="0" i="0" lang="en-US" sz="5400" u="none" cap="none" strike="noStrike">
                <a:solidFill>
                  <a:schemeClr val="dk1"/>
                </a:solidFill>
                <a:latin typeface="Trebuchet MS"/>
                <a:ea typeface="Trebuchet MS"/>
                <a:cs typeface="Trebuchet MS"/>
                <a:sym typeface="Trebuchet MS"/>
              </a:rPr>
              <a:t>T-06 Intercom</a:t>
            </a:r>
          </a:p>
        </p:txBody>
      </p:sp>
      <p:sp>
        <p:nvSpPr>
          <p:cNvPr id="144" name="Shape 144"/>
          <p:cNvSpPr txBox="1"/>
          <p:nvPr>
            <p:ph idx="1" type="subTitle"/>
          </p:nvPr>
        </p:nvSpPr>
        <p:spPr>
          <a:xfrm>
            <a:off x="1371600" y="3048000"/>
            <a:ext cx="6400799" cy="2036298"/>
          </a:xfrm>
          <a:prstGeom prst="rect">
            <a:avLst/>
          </a:prstGeom>
          <a:noFill/>
          <a:ln>
            <a:noFill/>
          </a:ln>
        </p:spPr>
        <p:txBody>
          <a:bodyPr anchorCtr="0" anchor="t" bIns="45700" lIns="91425" rIns="91425" tIns="45700">
            <a:noAutofit/>
          </a:bodyPr>
          <a:lstStyle/>
          <a:p>
            <a:pPr indent="0" lvl="0" marL="0" marR="0" rtl="0" algn="r">
              <a:spcBef>
                <a:spcPts val="0"/>
              </a:spcBef>
              <a:spcAft>
                <a:spcPts val="0"/>
              </a:spcAft>
              <a:buClr>
                <a:schemeClr val="accent1"/>
              </a:buClr>
              <a:buSzPct val="25000"/>
              <a:buFont typeface="Noto Sans Symbols"/>
              <a:buNone/>
            </a:pPr>
            <a:r>
              <a:rPr b="0" i="0" lang="en-US" sz="1800" u="none" cap="none" strike="noStrike">
                <a:solidFill>
                  <a:srgbClr val="7F7F7F"/>
                </a:solidFill>
                <a:latin typeface="Trebuchet MS"/>
                <a:ea typeface="Trebuchet MS"/>
                <a:cs typeface="Trebuchet MS"/>
                <a:sym typeface="Trebuchet MS"/>
              </a:rPr>
              <a:t>By</a:t>
            </a:r>
          </a:p>
          <a:p>
            <a:pPr indent="0" lvl="0" marL="0" marR="0" rtl="0" algn="r">
              <a:lnSpc>
                <a:spcPct val="110000"/>
              </a:lnSpc>
              <a:spcBef>
                <a:spcPts val="0"/>
              </a:spcBef>
              <a:spcAft>
                <a:spcPts val="0"/>
              </a:spcAft>
              <a:buClr>
                <a:schemeClr val="accent1"/>
              </a:buClr>
              <a:buSzPct val="25000"/>
              <a:buFont typeface="Noto Sans Symbols"/>
              <a:buNone/>
            </a:pPr>
            <a:r>
              <a:rPr b="0" i="0" lang="en-US" sz="1800" u="none" cap="none" strike="noStrike">
                <a:solidFill>
                  <a:srgbClr val="7F7F7F"/>
                </a:solidFill>
                <a:latin typeface="Trebuchet MS"/>
                <a:ea typeface="Trebuchet MS"/>
                <a:cs typeface="Trebuchet MS"/>
                <a:sym typeface="Trebuchet MS"/>
              </a:rPr>
              <a:t>Lionel Diaz</a:t>
            </a:r>
          </a:p>
          <a:p>
            <a:pPr indent="0" lvl="0" marL="0" marR="0" rtl="0" algn="r">
              <a:lnSpc>
                <a:spcPct val="110000"/>
              </a:lnSpc>
              <a:spcBef>
                <a:spcPts val="0"/>
              </a:spcBef>
              <a:spcAft>
                <a:spcPts val="0"/>
              </a:spcAft>
              <a:buClr>
                <a:schemeClr val="accent1"/>
              </a:buClr>
              <a:buSzPct val="25000"/>
              <a:buFont typeface="Noto Sans Symbols"/>
              <a:buNone/>
            </a:pPr>
            <a:r>
              <a:rPr b="0" i="0" lang="en-US" sz="1800" u="none" cap="none" strike="noStrike">
                <a:solidFill>
                  <a:srgbClr val="7F7F7F"/>
                </a:solidFill>
                <a:latin typeface="Trebuchet MS"/>
                <a:ea typeface="Trebuchet MS"/>
                <a:cs typeface="Trebuchet MS"/>
                <a:sym typeface="Trebuchet MS"/>
              </a:rPr>
              <a:t>Noah Harvey</a:t>
            </a:r>
          </a:p>
          <a:p>
            <a:pPr indent="0" lvl="0" marL="0" marR="0" rtl="0" algn="r">
              <a:lnSpc>
                <a:spcPct val="110000"/>
              </a:lnSpc>
              <a:spcBef>
                <a:spcPts val="0"/>
              </a:spcBef>
              <a:spcAft>
                <a:spcPts val="0"/>
              </a:spcAft>
              <a:buClr>
                <a:schemeClr val="accent1"/>
              </a:buClr>
              <a:buSzPct val="25000"/>
              <a:buFont typeface="Noto Sans Symbols"/>
              <a:buNone/>
            </a:pPr>
            <a:r>
              <a:rPr b="0" i="0" lang="en-US" sz="1800" u="none" cap="none" strike="noStrike">
                <a:solidFill>
                  <a:srgbClr val="7F7F7F"/>
                </a:solidFill>
                <a:latin typeface="Trebuchet MS"/>
                <a:ea typeface="Trebuchet MS"/>
                <a:cs typeface="Trebuchet MS"/>
                <a:sym typeface="Trebuchet MS"/>
              </a:rPr>
              <a:t>Tyler Seitz</a:t>
            </a:r>
          </a:p>
          <a:p>
            <a:pPr indent="0" lvl="0" marL="0" marR="0" rtl="0" algn="r">
              <a:lnSpc>
                <a:spcPct val="110000"/>
              </a:lnSpc>
              <a:spcBef>
                <a:spcPts val="0"/>
              </a:spcBef>
              <a:spcAft>
                <a:spcPts val="0"/>
              </a:spcAft>
              <a:buClr>
                <a:schemeClr val="accent1"/>
              </a:buClr>
              <a:buSzPct val="25000"/>
              <a:buFont typeface="Noto Sans Symbols"/>
              <a:buNone/>
            </a:pPr>
            <a:r>
              <a:rPr b="0" i="0" lang="en-US" sz="1800" u="none" cap="none" strike="noStrike">
                <a:solidFill>
                  <a:srgbClr val="7F7F7F"/>
                </a:solidFill>
                <a:latin typeface="Trebuchet MS"/>
                <a:ea typeface="Trebuchet MS"/>
                <a:cs typeface="Trebuchet MS"/>
                <a:sym typeface="Trebuchet MS"/>
              </a:rPr>
              <a:t>Binh Phan</a:t>
            </a:r>
            <a:br>
              <a:rPr b="0" i="0" lang="en-US" sz="1800" u="none" cap="none" strike="noStrike">
                <a:solidFill>
                  <a:srgbClr val="7F7F7F"/>
                </a:solidFill>
                <a:latin typeface="Trebuchet MS"/>
                <a:ea typeface="Trebuchet MS"/>
                <a:cs typeface="Trebuchet MS"/>
                <a:sym typeface="Trebuchet MS"/>
              </a:rPr>
            </a:br>
            <a:r>
              <a:rPr b="0" i="0" lang="en-US" sz="1800" u="none" cap="none" strike="noStrike">
                <a:solidFill>
                  <a:srgbClr val="7F7F7F"/>
                </a:solidFill>
                <a:latin typeface="Trebuchet MS"/>
                <a:ea typeface="Trebuchet MS"/>
                <a:cs typeface="Trebuchet MS"/>
                <a:sym typeface="Trebuchet MS"/>
              </a:rPr>
              <a:t>Matthew Walters</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7" name="Shape 207"/>
        <p:cNvGrpSpPr/>
        <p:nvPr/>
      </p:nvGrpSpPr>
      <p:grpSpPr>
        <a:xfrm>
          <a:off x="0" y="0"/>
          <a:ext cx="0" cy="0"/>
          <a:chOff x="0" y="0"/>
          <a:chExt cx="0" cy="0"/>
        </a:xfrm>
      </p:grpSpPr>
      <p:sp>
        <p:nvSpPr>
          <p:cNvPr id="208" name="Shape 208"/>
          <p:cNvSpPr txBox="1"/>
          <p:nvPr>
            <p:ph idx="1" type="body"/>
          </p:nvPr>
        </p:nvSpPr>
        <p:spPr>
          <a:xfrm>
            <a:off x="609586" y="1848115"/>
            <a:ext cx="6347700" cy="3880800"/>
          </a:xfrm>
          <a:prstGeom prst="rect">
            <a:avLst/>
          </a:prstGeom>
        </p:spPr>
        <p:txBody>
          <a:bodyPr anchorCtr="0" anchor="t" bIns="91425" lIns="91425" rIns="91425" tIns="91425">
            <a:noAutofit/>
          </a:bodyPr>
          <a:lstStyle/>
          <a:p>
            <a:pPr lvl="0">
              <a:spcBef>
                <a:spcPts val="0"/>
              </a:spcBef>
              <a:buNone/>
            </a:pPr>
            <a:r>
              <a:t/>
            </a:r>
            <a:endParaRPr/>
          </a:p>
        </p:txBody>
      </p:sp>
      <p:sp>
        <p:nvSpPr>
          <p:cNvPr id="209" name="Shape 209"/>
          <p:cNvSpPr txBox="1"/>
          <p:nvPr>
            <p:ph type="title"/>
          </p:nvPr>
        </p:nvSpPr>
        <p:spPr>
          <a:xfrm>
            <a:off x="609600" y="557650"/>
            <a:ext cx="5279400" cy="762000"/>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Trebuchet MS"/>
              <a:buNone/>
            </a:pPr>
            <a:r>
              <a:rPr lang="en-US"/>
              <a:t>Hardware Flow Diagram</a:t>
            </a:r>
          </a:p>
        </p:txBody>
      </p:sp>
      <p:pic>
        <p:nvPicPr>
          <p:cNvPr id="210" name="Shape 210"/>
          <p:cNvPicPr preferRelativeResize="0"/>
          <p:nvPr/>
        </p:nvPicPr>
        <p:blipFill rotWithShape="1">
          <a:blip r:embed="rId3">
            <a:alphaModFix/>
          </a:blip>
          <a:srcRect b="0" l="0" r="0" t="1477"/>
          <a:stretch/>
        </p:blipFill>
        <p:spPr>
          <a:xfrm>
            <a:off x="244600" y="1241775"/>
            <a:ext cx="8617176" cy="51711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4" name="Shape 214"/>
        <p:cNvGrpSpPr/>
        <p:nvPr/>
      </p:nvGrpSpPr>
      <p:grpSpPr>
        <a:xfrm>
          <a:off x="0" y="0"/>
          <a:ext cx="0" cy="0"/>
          <a:chOff x="0" y="0"/>
          <a:chExt cx="0" cy="0"/>
        </a:xfrm>
      </p:grpSpPr>
      <p:sp>
        <p:nvSpPr>
          <p:cNvPr id="215" name="Shape 215"/>
          <p:cNvSpPr txBox="1"/>
          <p:nvPr>
            <p:ph type="title"/>
          </p:nvPr>
        </p:nvSpPr>
        <p:spPr>
          <a:xfrm>
            <a:off x="609599" y="609600"/>
            <a:ext cx="6347712" cy="1320800"/>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Trebuchet MS"/>
              <a:buNone/>
            </a:pPr>
            <a:r>
              <a:rPr b="0" i="0" lang="en-US" sz="3600" u="none" cap="none" strike="noStrike">
                <a:solidFill>
                  <a:schemeClr val="accent1"/>
                </a:solidFill>
                <a:latin typeface="Trebuchet MS"/>
                <a:ea typeface="Trebuchet MS"/>
                <a:cs typeface="Trebuchet MS"/>
                <a:sym typeface="Trebuchet MS"/>
              </a:rPr>
              <a:t>Design</a:t>
            </a:r>
          </a:p>
        </p:txBody>
      </p:sp>
      <p:sp>
        <p:nvSpPr>
          <p:cNvPr id="216" name="Shape 216"/>
          <p:cNvSpPr txBox="1"/>
          <p:nvPr>
            <p:ph idx="1" type="body"/>
          </p:nvPr>
        </p:nvSpPr>
        <p:spPr>
          <a:xfrm>
            <a:off x="609586" y="1848115"/>
            <a:ext cx="6347700" cy="3880800"/>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Clr>
                <a:schemeClr val="accent1"/>
              </a:buClr>
              <a:buSzPct val="79999"/>
              <a:buFont typeface="Noto Sans Symbols"/>
              <a:buChar char="▶"/>
            </a:pPr>
            <a:r>
              <a:rPr b="0" i="0" lang="en-US" sz="1800" u="none" cap="none" strike="noStrike">
                <a:solidFill>
                  <a:srgbClr val="3F3F3F"/>
                </a:solidFill>
                <a:latin typeface="Trebuchet MS"/>
                <a:ea typeface="Trebuchet MS"/>
                <a:cs typeface="Trebuchet MS"/>
                <a:sym typeface="Trebuchet MS"/>
              </a:rPr>
              <a:t>What kind of </a:t>
            </a:r>
            <a:r>
              <a:rPr lang="en-US" sz="1800">
                <a:latin typeface="Trebuchet MS"/>
                <a:ea typeface="Trebuchet MS"/>
                <a:cs typeface="Trebuchet MS"/>
                <a:sym typeface="Trebuchet MS"/>
              </a:rPr>
              <a:t>microcontroller</a:t>
            </a:r>
            <a:r>
              <a:rPr b="0" i="0" lang="en-US" sz="1800" u="none" cap="none" strike="noStrike">
                <a:solidFill>
                  <a:srgbClr val="3F3F3F"/>
                </a:solidFill>
                <a:latin typeface="Trebuchet MS"/>
                <a:ea typeface="Trebuchet MS"/>
                <a:cs typeface="Trebuchet MS"/>
                <a:sym typeface="Trebuchet MS"/>
              </a:rPr>
              <a:t> / processor to use?</a:t>
            </a:r>
          </a:p>
          <a:p>
            <a:pPr indent="-342900" lvl="0" marL="342900" marR="0" rtl="0" algn="l">
              <a:spcBef>
                <a:spcPts val="1000"/>
              </a:spcBef>
              <a:spcAft>
                <a:spcPts val="0"/>
              </a:spcAft>
              <a:buClr>
                <a:schemeClr val="accent1"/>
              </a:buClr>
              <a:buSzPct val="79999"/>
              <a:buFont typeface="Noto Sans Symbols"/>
              <a:buNone/>
            </a:pPr>
            <a:r>
              <a:t/>
            </a:r>
            <a:endParaRPr b="0" i="0" sz="1800" u="none" cap="none" strike="noStrike">
              <a:solidFill>
                <a:srgbClr val="3F3F3F"/>
              </a:solidFill>
              <a:latin typeface="Trebuchet MS"/>
              <a:ea typeface="Trebuchet MS"/>
              <a:cs typeface="Trebuchet MS"/>
              <a:sym typeface="Trebuchet MS"/>
            </a:endParaRPr>
          </a:p>
          <a:p>
            <a:pPr indent="-342900" lvl="0" marL="342900" marR="0" rtl="0" algn="l">
              <a:spcBef>
                <a:spcPts val="1000"/>
              </a:spcBef>
              <a:spcAft>
                <a:spcPts val="0"/>
              </a:spcAft>
              <a:buClr>
                <a:schemeClr val="accent1"/>
              </a:buClr>
              <a:buSzPct val="79999"/>
              <a:buFont typeface="Noto Sans Symbols"/>
              <a:buChar char="▶"/>
            </a:pPr>
            <a:r>
              <a:rPr b="0" i="0" lang="en-US" sz="1800" u="none" cap="none" strike="noStrike">
                <a:solidFill>
                  <a:srgbClr val="3F3F3F"/>
                </a:solidFill>
                <a:latin typeface="Trebuchet MS"/>
                <a:ea typeface="Trebuchet MS"/>
                <a:cs typeface="Trebuchet MS"/>
                <a:sym typeface="Trebuchet MS"/>
              </a:rPr>
              <a:t>Use an audio codec or build from scratch?</a:t>
            </a:r>
          </a:p>
          <a:p>
            <a:pPr indent="-342900" lvl="0" marL="342900" marR="0" rtl="0" algn="l">
              <a:spcBef>
                <a:spcPts val="1000"/>
              </a:spcBef>
              <a:spcAft>
                <a:spcPts val="0"/>
              </a:spcAft>
              <a:buClr>
                <a:schemeClr val="accent1"/>
              </a:buClr>
              <a:buSzPct val="79999"/>
              <a:buFont typeface="Noto Sans Symbols"/>
              <a:buNone/>
            </a:pPr>
            <a:r>
              <a:t/>
            </a:r>
            <a:endParaRPr b="0" i="0" sz="1800" u="none" cap="none" strike="noStrike">
              <a:solidFill>
                <a:srgbClr val="3F3F3F"/>
              </a:solidFill>
              <a:latin typeface="Trebuchet MS"/>
              <a:ea typeface="Trebuchet MS"/>
              <a:cs typeface="Trebuchet MS"/>
              <a:sym typeface="Trebuchet MS"/>
            </a:endParaRPr>
          </a:p>
          <a:p>
            <a:pPr indent="-342900" lvl="0" marL="342900" marR="0" rtl="0" algn="l">
              <a:spcBef>
                <a:spcPts val="1000"/>
              </a:spcBef>
              <a:spcAft>
                <a:spcPts val="0"/>
              </a:spcAft>
              <a:buClr>
                <a:schemeClr val="accent1"/>
              </a:buClr>
              <a:buSzPct val="79999"/>
              <a:buFont typeface="Noto Sans Symbols"/>
              <a:buChar char="▶"/>
            </a:pPr>
            <a:r>
              <a:rPr b="0" i="0" lang="en-US" sz="1800" u="none" cap="none" strike="noStrike">
                <a:solidFill>
                  <a:srgbClr val="3F3F3F"/>
                </a:solidFill>
                <a:latin typeface="Trebuchet MS"/>
                <a:ea typeface="Trebuchet MS"/>
                <a:cs typeface="Trebuchet MS"/>
                <a:sym typeface="Trebuchet MS"/>
              </a:rPr>
              <a:t>How many units or buttons?</a:t>
            </a:r>
          </a:p>
          <a:p>
            <a:pPr indent="-342900" lvl="0" marL="342900" marR="0" rtl="0" algn="l">
              <a:spcBef>
                <a:spcPts val="1000"/>
              </a:spcBef>
              <a:spcAft>
                <a:spcPts val="0"/>
              </a:spcAft>
              <a:buClr>
                <a:schemeClr val="accent1"/>
              </a:buClr>
              <a:buSzPct val="79999"/>
              <a:buFont typeface="Noto Sans Symbols"/>
              <a:buNone/>
            </a:pPr>
            <a:r>
              <a:t/>
            </a:r>
            <a:endParaRPr b="0" i="0" sz="1800" u="none" cap="none" strike="noStrike">
              <a:solidFill>
                <a:srgbClr val="3F3F3F"/>
              </a:solidFill>
              <a:latin typeface="Trebuchet MS"/>
              <a:ea typeface="Trebuchet MS"/>
              <a:cs typeface="Trebuchet MS"/>
              <a:sym typeface="Trebuchet MS"/>
            </a:endParaRPr>
          </a:p>
          <a:p>
            <a:pPr indent="-342900" lvl="0" marL="342900" marR="0" rtl="0" algn="l">
              <a:spcBef>
                <a:spcPts val="1000"/>
              </a:spcBef>
              <a:spcAft>
                <a:spcPts val="0"/>
              </a:spcAft>
              <a:buClr>
                <a:schemeClr val="accent1"/>
              </a:buClr>
              <a:buSzPct val="79999"/>
              <a:buFont typeface="Noto Sans Symbols"/>
              <a:buChar char="▶"/>
            </a:pPr>
            <a:r>
              <a:rPr b="0" i="0" lang="en-US" sz="1800" u="none" cap="none" strike="noStrike">
                <a:solidFill>
                  <a:srgbClr val="3F3F3F"/>
                </a:solidFill>
                <a:latin typeface="Trebuchet MS"/>
                <a:ea typeface="Trebuchet MS"/>
                <a:cs typeface="Trebuchet MS"/>
                <a:sym typeface="Trebuchet MS"/>
              </a:rPr>
              <a:t>Extras?</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0" name="Shape 220"/>
        <p:cNvGrpSpPr/>
        <p:nvPr/>
      </p:nvGrpSpPr>
      <p:grpSpPr>
        <a:xfrm>
          <a:off x="0" y="0"/>
          <a:ext cx="0" cy="0"/>
          <a:chOff x="0" y="0"/>
          <a:chExt cx="0" cy="0"/>
        </a:xfrm>
      </p:grpSpPr>
      <p:sp>
        <p:nvSpPr>
          <p:cNvPr id="221" name="Shape 221"/>
          <p:cNvSpPr txBox="1"/>
          <p:nvPr>
            <p:ph type="title"/>
          </p:nvPr>
        </p:nvSpPr>
        <p:spPr>
          <a:xfrm>
            <a:off x="609599" y="618725"/>
            <a:ext cx="6347700" cy="1320900"/>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Trebuchet MS"/>
              <a:buNone/>
            </a:pPr>
            <a:r>
              <a:rPr lang="en-US"/>
              <a:t>Design Continued...</a:t>
            </a:r>
          </a:p>
        </p:txBody>
      </p:sp>
      <p:sp>
        <p:nvSpPr>
          <p:cNvPr id="222" name="Shape 222"/>
          <p:cNvSpPr txBox="1"/>
          <p:nvPr>
            <p:ph idx="1" type="body"/>
          </p:nvPr>
        </p:nvSpPr>
        <p:spPr>
          <a:xfrm>
            <a:off x="609586" y="1848115"/>
            <a:ext cx="6347700" cy="3880800"/>
          </a:xfrm>
          <a:prstGeom prst="rect">
            <a:avLst/>
          </a:prstGeom>
          <a:noFill/>
          <a:ln>
            <a:noFill/>
          </a:ln>
        </p:spPr>
        <p:txBody>
          <a:bodyPr anchorCtr="0" anchor="t" bIns="45700" lIns="91425" rIns="91425" tIns="45700">
            <a:noAutofit/>
          </a:bodyPr>
          <a:lstStyle/>
          <a:p>
            <a:pPr indent="-10160" lvl="0" marL="137160" marR="0" rtl="0" algn="l">
              <a:spcBef>
                <a:spcPts val="0"/>
              </a:spcBef>
              <a:spcAft>
                <a:spcPts val="0"/>
              </a:spcAft>
              <a:buClr>
                <a:schemeClr val="accent1"/>
              </a:buClr>
              <a:buSzPct val="25000"/>
              <a:buFont typeface="Noto Sans Symbols"/>
              <a:buNone/>
            </a:pPr>
            <a:r>
              <a:t/>
            </a:r>
            <a:endParaRPr b="0" i="0" sz="1800" u="none" cap="none" strike="noStrike">
              <a:solidFill>
                <a:srgbClr val="3F3F3F"/>
              </a:solidFill>
              <a:latin typeface="Trebuchet MS"/>
              <a:ea typeface="Trebuchet MS"/>
              <a:cs typeface="Trebuchet MS"/>
              <a:sym typeface="Trebuchet MS"/>
            </a:endParaRPr>
          </a:p>
          <a:p>
            <a:pPr indent="-342900" lvl="0" marL="342900" marR="0" rtl="0" algn="l">
              <a:spcBef>
                <a:spcPts val="1000"/>
              </a:spcBef>
              <a:spcAft>
                <a:spcPts val="0"/>
              </a:spcAft>
              <a:buClr>
                <a:schemeClr val="accent1"/>
              </a:buClr>
              <a:buSzPct val="79999"/>
              <a:buFont typeface="Noto Sans Symbols"/>
              <a:buNone/>
            </a:pPr>
            <a:r>
              <a:t/>
            </a:r>
            <a:endParaRPr b="0" i="0" sz="1800" u="none" cap="none" strike="noStrike">
              <a:solidFill>
                <a:srgbClr val="3F3F3F"/>
              </a:solidFill>
              <a:latin typeface="Trebuchet MS"/>
              <a:ea typeface="Trebuchet MS"/>
              <a:cs typeface="Trebuchet MS"/>
              <a:sym typeface="Trebuchet MS"/>
            </a:endParaRPr>
          </a:p>
          <a:p>
            <a:pPr indent="-342900" lvl="0" marL="342900" marR="0" rtl="0" algn="l">
              <a:spcBef>
                <a:spcPts val="1000"/>
              </a:spcBef>
              <a:spcAft>
                <a:spcPts val="0"/>
              </a:spcAft>
              <a:buClr>
                <a:schemeClr val="accent1"/>
              </a:buClr>
              <a:buSzPct val="79999"/>
              <a:buFont typeface="Noto Sans Symbols"/>
              <a:buNone/>
            </a:pPr>
            <a:r>
              <a:t/>
            </a:r>
            <a:endParaRPr b="0" i="0" sz="1800" u="none" cap="none" strike="noStrike">
              <a:solidFill>
                <a:srgbClr val="3F3F3F"/>
              </a:solidFill>
              <a:latin typeface="Trebuchet MS"/>
              <a:ea typeface="Trebuchet MS"/>
              <a:cs typeface="Trebuchet MS"/>
              <a:sym typeface="Trebuchet MS"/>
            </a:endParaRPr>
          </a:p>
          <a:p>
            <a:pPr indent="-342900" lvl="0" marL="342900" marR="0" rtl="0" algn="l">
              <a:spcBef>
                <a:spcPts val="1000"/>
              </a:spcBef>
              <a:spcAft>
                <a:spcPts val="0"/>
              </a:spcAft>
              <a:buClr>
                <a:schemeClr val="accent1"/>
              </a:buClr>
              <a:buSzPct val="79999"/>
              <a:buFont typeface="Noto Sans Symbols"/>
              <a:buNone/>
            </a:pPr>
            <a:r>
              <a:t/>
            </a:r>
            <a:endParaRPr b="0" i="0" sz="1800" u="none" cap="none" strike="noStrike">
              <a:solidFill>
                <a:srgbClr val="3F3F3F"/>
              </a:solidFill>
              <a:latin typeface="Trebuchet MS"/>
              <a:ea typeface="Trebuchet MS"/>
              <a:cs typeface="Trebuchet MS"/>
              <a:sym typeface="Trebuchet MS"/>
            </a:endParaRPr>
          </a:p>
          <a:p>
            <a:pPr indent="-342900" lvl="0" marL="342900" marR="0" rtl="0" algn="l">
              <a:spcBef>
                <a:spcPts val="1000"/>
              </a:spcBef>
              <a:spcAft>
                <a:spcPts val="0"/>
              </a:spcAft>
              <a:buClr>
                <a:schemeClr val="accent1"/>
              </a:buClr>
              <a:buSzPct val="79999"/>
              <a:buFont typeface="Noto Sans Symbols"/>
              <a:buNone/>
            </a:pPr>
            <a:r>
              <a:t/>
            </a:r>
            <a:endParaRPr b="0" i="0" sz="1800" u="none" cap="none" strike="noStrike">
              <a:solidFill>
                <a:srgbClr val="3F3F3F"/>
              </a:solidFill>
              <a:latin typeface="Trebuchet MS"/>
              <a:ea typeface="Trebuchet MS"/>
              <a:cs typeface="Trebuchet MS"/>
              <a:sym typeface="Trebuchet MS"/>
            </a:endParaRPr>
          </a:p>
        </p:txBody>
      </p:sp>
      <p:graphicFrame>
        <p:nvGraphicFramePr>
          <p:cNvPr id="223" name="Shape 223"/>
          <p:cNvGraphicFramePr/>
          <p:nvPr/>
        </p:nvGraphicFramePr>
        <p:xfrm>
          <a:off x="1059525" y="1798775"/>
          <a:ext cx="3000000" cy="3000000"/>
        </p:xfrm>
        <a:graphic>
          <a:graphicData uri="http://schemas.openxmlformats.org/drawingml/2006/table">
            <a:tbl>
              <a:tblPr bandRow="1" firstRow="1">
                <a:noFill/>
                <a:tableStyleId>{8170F84D-A8B7-4496-B552-5C8614353049}</a:tableStyleId>
              </a:tblPr>
              <a:tblGrid>
                <a:gridCol w="2184400"/>
                <a:gridCol w="1930400"/>
                <a:gridCol w="2438400"/>
              </a:tblGrid>
              <a:tr h="1089550">
                <a:tc>
                  <a:txBody>
                    <a:bodyPr>
                      <a:noAutofit/>
                    </a:bodyPr>
                    <a:lstStyle/>
                    <a:p>
                      <a:pPr indent="0" lvl="0" marL="0" marR="0" rtl="0" algn="l">
                        <a:spcBef>
                          <a:spcPts val="0"/>
                        </a:spcBef>
                        <a:buSzPct val="25000"/>
                        <a:buNone/>
                      </a:pPr>
                      <a:r>
                        <a:rPr b="0" lang="en-US" sz="1800" u="none" cap="none" strike="noStrike"/>
                        <a:t>Microcontroller </a:t>
                      </a:r>
                    </a:p>
                  </a:txBody>
                  <a:tcPr marT="45725" marB="45725" marR="91450" marL="91450"/>
                </a:tc>
                <a:tc>
                  <a:txBody>
                    <a:bodyPr>
                      <a:noAutofit/>
                    </a:bodyPr>
                    <a:lstStyle/>
                    <a:p>
                      <a:pPr indent="0" lvl="0" marL="0" marR="0" rtl="0" algn="l">
                        <a:spcBef>
                          <a:spcPts val="0"/>
                        </a:spcBef>
                        <a:buSzPct val="25000"/>
                        <a:buNone/>
                      </a:pPr>
                      <a:r>
                        <a:rPr b="0" lang="en-US" sz="1800" u="none" strike="noStrike"/>
                        <a:t>STM32L053R8T6</a:t>
                      </a:r>
                      <a:br>
                        <a:rPr b="0" lang="en-US" sz="1800"/>
                      </a:br>
                    </a:p>
                  </a:txBody>
                  <a:tcPr marT="45725" marB="45725" marR="91450" marL="91450"/>
                </a:tc>
                <a:tc>
                  <a:txBody>
                    <a:bodyPr>
                      <a:noAutofit/>
                    </a:bodyPr>
                    <a:lstStyle/>
                    <a:p>
                      <a:pPr indent="0" lvl="0" marL="0" marR="0" rtl="0" algn="l">
                        <a:spcBef>
                          <a:spcPts val="0"/>
                        </a:spcBef>
                        <a:buSzPct val="25000"/>
                        <a:buNone/>
                      </a:pPr>
                      <a:r>
                        <a:rPr b="0" lang="en-US" sz="1800"/>
                        <a:t>High</a:t>
                      </a:r>
                      <a:r>
                        <a:rPr b="0" lang="en-US" sz="1800"/>
                        <a:t> enough clock frequency, less expensive</a:t>
                      </a:r>
                    </a:p>
                  </a:txBody>
                  <a:tcPr marT="45725" marB="45725" marR="91450" marL="91450"/>
                </a:tc>
              </a:tr>
              <a:tr h="974550">
                <a:tc>
                  <a:txBody>
                    <a:bodyPr>
                      <a:noAutofit/>
                    </a:bodyPr>
                    <a:lstStyle/>
                    <a:p>
                      <a:pPr indent="0" lvl="0" marL="0" marR="0" rtl="0" algn="l">
                        <a:spcBef>
                          <a:spcPts val="0"/>
                        </a:spcBef>
                        <a:buSzPct val="25000"/>
                        <a:buNone/>
                      </a:pPr>
                      <a:r>
                        <a:rPr lang="en-US" sz="1800"/>
                        <a:t>Audio Codec</a:t>
                      </a:r>
                    </a:p>
                  </a:txBody>
                  <a:tcPr marT="45725" marB="45725" marR="91450" marL="91450"/>
                </a:tc>
                <a:tc>
                  <a:txBody>
                    <a:bodyPr>
                      <a:noAutofit/>
                    </a:bodyPr>
                    <a:lstStyle/>
                    <a:p>
                      <a:pPr indent="0" lvl="0" marL="0" marR="0" rtl="0" algn="l">
                        <a:spcBef>
                          <a:spcPts val="0"/>
                        </a:spcBef>
                        <a:buSzPct val="25000"/>
                        <a:buNone/>
                      </a:pPr>
                      <a:r>
                        <a:rPr lang="en-US" sz="1800"/>
                        <a:t>Si3000</a:t>
                      </a:r>
                    </a:p>
                  </a:txBody>
                  <a:tcPr marT="45725" marB="45725" marR="91450" marL="91450"/>
                </a:tc>
                <a:tc>
                  <a:txBody>
                    <a:bodyPr>
                      <a:noAutofit/>
                    </a:bodyPr>
                    <a:lstStyle/>
                    <a:p>
                      <a:pPr indent="0" lvl="0" marL="0" marR="0" rtl="0" algn="l">
                        <a:spcBef>
                          <a:spcPts val="0"/>
                        </a:spcBef>
                        <a:buSzPct val="25000"/>
                        <a:buNone/>
                      </a:pPr>
                      <a:r>
                        <a:rPr lang="en-US" sz="1800"/>
                        <a:t>Less expensive, package</a:t>
                      </a:r>
                      <a:r>
                        <a:rPr lang="en-US" sz="1800"/>
                        <a:t> size and simplicity of configuration</a:t>
                      </a:r>
                    </a:p>
                  </a:txBody>
                  <a:tcPr marT="45725" marB="45725" marR="91450" marL="91450"/>
                </a:tc>
              </a:tr>
              <a:tr h="974550">
                <a:tc>
                  <a:txBody>
                    <a:bodyPr>
                      <a:noAutofit/>
                    </a:bodyPr>
                    <a:lstStyle/>
                    <a:p>
                      <a:pPr indent="0" lvl="0" marL="0" marR="0" rtl="0" algn="l">
                        <a:spcBef>
                          <a:spcPts val="0"/>
                        </a:spcBef>
                        <a:buSzPct val="25000"/>
                        <a:buNone/>
                      </a:pPr>
                      <a:r>
                        <a:rPr lang="en-US" sz="1800"/>
                        <a:t>Protocol</a:t>
                      </a:r>
                    </a:p>
                  </a:txBody>
                  <a:tcPr marT="45725" marB="45725" marR="91450" marL="91450"/>
                </a:tc>
                <a:tc>
                  <a:txBody>
                    <a:bodyPr>
                      <a:noAutofit/>
                    </a:bodyPr>
                    <a:lstStyle/>
                    <a:p>
                      <a:pPr indent="0" lvl="0" marL="0" marR="0" rtl="0" algn="l">
                        <a:spcBef>
                          <a:spcPts val="0"/>
                        </a:spcBef>
                        <a:buSzPct val="25000"/>
                        <a:buNone/>
                      </a:pPr>
                      <a:r>
                        <a:rPr lang="en-US" sz="1800"/>
                        <a:t>SPI</a:t>
                      </a:r>
                    </a:p>
                  </a:txBody>
                  <a:tcPr marT="45725" marB="45725" marR="91450" marL="91450"/>
                </a:tc>
                <a:tc>
                  <a:txBody>
                    <a:bodyPr>
                      <a:noAutofit/>
                    </a:bodyPr>
                    <a:lstStyle/>
                    <a:p>
                      <a:pPr indent="0" lvl="0" marL="0" marR="0" rtl="0" algn="l">
                        <a:spcBef>
                          <a:spcPts val="0"/>
                        </a:spcBef>
                        <a:buSzPct val="25000"/>
                        <a:buNone/>
                      </a:pPr>
                      <a:r>
                        <a:rPr lang="en-US" sz="1800"/>
                        <a:t>Get</a:t>
                      </a:r>
                      <a:r>
                        <a:rPr lang="en-US" sz="1800"/>
                        <a:t> more transferred data</a:t>
                      </a:r>
                    </a:p>
                  </a:txBody>
                  <a:tcPr marT="45725" marB="45725" marR="91450" marL="91450"/>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7" name="Shape 227"/>
        <p:cNvGrpSpPr/>
        <p:nvPr/>
      </p:nvGrpSpPr>
      <p:grpSpPr>
        <a:xfrm>
          <a:off x="0" y="0"/>
          <a:ext cx="0" cy="0"/>
          <a:chOff x="0" y="0"/>
          <a:chExt cx="0" cy="0"/>
        </a:xfrm>
      </p:grpSpPr>
      <p:sp>
        <p:nvSpPr>
          <p:cNvPr id="228" name="Shape 228"/>
          <p:cNvSpPr txBox="1"/>
          <p:nvPr>
            <p:ph type="title"/>
          </p:nvPr>
        </p:nvSpPr>
        <p:spPr>
          <a:xfrm>
            <a:off x="609599" y="685800"/>
            <a:ext cx="6347700" cy="1320900"/>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Trebuchet MS"/>
              <a:buNone/>
            </a:pPr>
            <a:r>
              <a:rPr b="0" i="0" lang="en-US" sz="3600" u="none" cap="none" strike="noStrike">
                <a:solidFill>
                  <a:schemeClr val="accent1"/>
                </a:solidFill>
                <a:latin typeface="Trebuchet MS"/>
                <a:ea typeface="Trebuchet MS"/>
                <a:cs typeface="Trebuchet MS"/>
                <a:sym typeface="Trebuchet MS"/>
              </a:rPr>
              <a:t>Design Continued…</a:t>
            </a:r>
          </a:p>
        </p:txBody>
      </p:sp>
      <p:sp>
        <p:nvSpPr>
          <p:cNvPr id="229" name="Shape 229"/>
          <p:cNvSpPr txBox="1"/>
          <p:nvPr>
            <p:ph idx="1" type="body"/>
          </p:nvPr>
        </p:nvSpPr>
        <p:spPr>
          <a:xfrm>
            <a:off x="543800" y="1335577"/>
            <a:ext cx="6347700" cy="4848000"/>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Clr>
                <a:schemeClr val="accent1"/>
              </a:buClr>
              <a:buSzPct val="79999"/>
              <a:buFont typeface="Noto Sans Symbols"/>
              <a:buNone/>
            </a:pPr>
            <a:r>
              <a:rPr lang="en-US" sz="1800">
                <a:latin typeface="Trebuchet MS"/>
                <a:ea typeface="Trebuchet MS"/>
                <a:cs typeface="Trebuchet MS"/>
                <a:sym typeface="Trebuchet MS"/>
              </a:rPr>
              <a:t>Microcontroller: STM32L053R8</a:t>
            </a:r>
          </a:p>
          <a:p>
            <a:pPr indent="-342900" lvl="0" marL="342900" marR="0" rtl="0" algn="l">
              <a:spcBef>
                <a:spcPts val="0"/>
              </a:spcBef>
              <a:spcAft>
                <a:spcPts val="0"/>
              </a:spcAft>
              <a:buClr>
                <a:schemeClr val="accent1"/>
              </a:buClr>
              <a:buSzPct val="79999"/>
              <a:buFont typeface="Noto Sans Symbols"/>
              <a:buNone/>
            </a:pPr>
            <a:r>
              <a:t/>
            </a:r>
            <a:endParaRPr sz="1800">
              <a:latin typeface="Trebuchet MS"/>
              <a:ea typeface="Trebuchet MS"/>
              <a:cs typeface="Trebuchet MS"/>
              <a:sym typeface="Trebuchet MS"/>
            </a:endParaRPr>
          </a:p>
          <a:p>
            <a:pPr indent="-304800" lvl="0" marL="457200" marR="0" rtl="0" algn="l">
              <a:lnSpc>
                <a:spcPct val="150000"/>
              </a:lnSpc>
              <a:spcBef>
                <a:spcPts val="0"/>
              </a:spcBef>
              <a:spcAft>
                <a:spcPts val="0"/>
              </a:spcAft>
              <a:buSzPct val="100000"/>
              <a:buFont typeface="Trebuchet MS"/>
            </a:pPr>
            <a:r>
              <a:rPr lang="en-US">
                <a:latin typeface="Trebuchet MS"/>
                <a:ea typeface="Trebuchet MS"/>
                <a:cs typeface="Trebuchet MS"/>
                <a:sym typeface="Trebuchet MS"/>
              </a:rPr>
              <a:t>STM32L053R8T6 in LQFP64 package</a:t>
            </a:r>
          </a:p>
          <a:p>
            <a:pPr indent="-304800" lvl="0" marL="457200" marR="0" rtl="0" algn="l">
              <a:lnSpc>
                <a:spcPct val="150000"/>
              </a:lnSpc>
              <a:spcBef>
                <a:spcPts val="0"/>
              </a:spcBef>
              <a:spcAft>
                <a:spcPts val="0"/>
              </a:spcAft>
              <a:buSzPct val="100000"/>
              <a:buFont typeface="Trebuchet MS"/>
            </a:pPr>
            <a:r>
              <a:rPr lang="en-US">
                <a:latin typeface="Trebuchet MS"/>
                <a:ea typeface="Trebuchet MS"/>
                <a:cs typeface="Trebuchet MS"/>
                <a:sym typeface="Trebuchet MS"/>
              </a:rPr>
              <a:t>ARM®32-bit Cortex®-M0+ CPU</a:t>
            </a:r>
          </a:p>
          <a:p>
            <a:pPr indent="-304800" lvl="0" marL="457200" marR="0" rtl="0" algn="l">
              <a:lnSpc>
                <a:spcPct val="150000"/>
              </a:lnSpc>
              <a:spcBef>
                <a:spcPts val="0"/>
              </a:spcBef>
              <a:spcAft>
                <a:spcPts val="0"/>
              </a:spcAft>
              <a:buSzPct val="100000"/>
              <a:buFont typeface="Trebuchet MS"/>
            </a:pPr>
            <a:r>
              <a:rPr b="1" lang="en-US">
                <a:latin typeface="Trebuchet MS"/>
                <a:ea typeface="Trebuchet MS"/>
                <a:cs typeface="Trebuchet MS"/>
                <a:sym typeface="Trebuchet MS"/>
              </a:rPr>
              <a:t>32 MHz max CPU frequency</a:t>
            </a:r>
          </a:p>
          <a:p>
            <a:pPr indent="-304800" lvl="0" marL="457200" marR="0" rtl="0" algn="l">
              <a:lnSpc>
                <a:spcPct val="150000"/>
              </a:lnSpc>
              <a:spcBef>
                <a:spcPts val="0"/>
              </a:spcBef>
              <a:spcAft>
                <a:spcPts val="0"/>
              </a:spcAft>
              <a:buSzPct val="100000"/>
              <a:buFont typeface="Trebuchet MS"/>
            </a:pPr>
            <a:r>
              <a:rPr lang="en-US">
                <a:latin typeface="Trebuchet MS"/>
                <a:ea typeface="Trebuchet MS"/>
                <a:cs typeface="Trebuchet MS"/>
                <a:sym typeface="Trebuchet MS"/>
              </a:rPr>
              <a:t>VDD from 1.65 V to 3.6 V</a:t>
            </a:r>
          </a:p>
          <a:p>
            <a:pPr indent="-304800" lvl="0" marL="457200" marR="0" rtl="0" algn="l">
              <a:lnSpc>
                <a:spcPct val="150000"/>
              </a:lnSpc>
              <a:spcBef>
                <a:spcPts val="0"/>
              </a:spcBef>
              <a:spcAft>
                <a:spcPts val="0"/>
              </a:spcAft>
              <a:buSzPct val="100000"/>
              <a:buFont typeface="Trebuchet MS"/>
            </a:pPr>
            <a:r>
              <a:rPr lang="en-US">
                <a:latin typeface="Trebuchet MS"/>
                <a:ea typeface="Trebuchet MS"/>
                <a:cs typeface="Trebuchet MS"/>
                <a:sym typeface="Trebuchet MS"/>
              </a:rPr>
              <a:t>64 KB Flash</a:t>
            </a:r>
          </a:p>
          <a:p>
            <a:pPr indent="-304800" lvl="0" marL="457200" marR="0" rtl="0" algn="l">
              <a:lnSpc>
                <a:spcPct val="150000"/>
              </a:lnSpc>
              <a:spcBef>
                <a:spcPts val="0"/>
              </a:spcBef>
              <a:spcAft>
                <a:spcPts val="0"/>
              </a:spcAft>
              <a:buSzPct val="100000"/>
              <a:buFont typeface="Trebuchet MS"/>
            </a:pPr>
            <a:r>
              <a:rPr lang="en-US">
                <a:latin typeface="Trebuchet MS"/>
                <a:ea typeface="Trebuchet MS"/>
                <a:cs typeface="Trebuchet MS"/>
                <a:sym typeface="Trebuchet MS"/>
              </a:rPr>
              <a:t>8 KB SRAM</a:t>
            </a:r>
          </a:p>
          <a:p>
            <a:pPr indent="-304800" lvl="0" marL="457200" marR="0" rtl="0" algn="l">
              <a:lnSpc>
                <a:spcPct val="150000"/>
              </a:lnSpc>
              <a:spcBef>
                <a:spcPts val="0"/>
              </a:spcBef>
              <a:spcAft>
                <a:spcPts val="0"/>
              </a:spcAft>
              <a:buSzPct val="100000"/>
              <a:buFont typeface="Trebuchet MS"/>
            </a:pPr>
            <a:r>
              <a:rPr b="1" lang="en-US">
                <a:latin typeface="Trebuchet MS"/>
                <a:ea typeface="Trebuchet MS"/>
                <a:cs typeface="Trebuchet MS"/>
                <a:sym typeface="Trebuchet MS"/>
              </a:rPr>
              <a:t>GPIO (51) with external interrupt capability</a:t>
            </a:r>
          </a:p>
          <a:p>
            <a:pPr indent="-304800" lvl="0" marL="457200" marR="0" rtl="0" algn="l">
              <a:lnSpc>
                <a:spcPct val="150000"/>
              </a:lnSpc>
              <a:spcBef>
                <a:spcPts val="0"/>
              </a:spcBef>
              <a:spcAft>
                <a:spcPts val="0"/>
              </a:spcAft>
              <a:buSzPct val="100000"/>
              <a:buFont typeface="Trebuchet MS"/>
            </a:pPr>
            <a:r>
              <a:rPr lang="en-US">
                <a:latin typeface="Trebuchet MS"/>
                <a:ea typeface="Trebuchet MS"/>
                <a:cs typeface="Trebuchet MS"/>
                <a:sym typeface="Trebuchet MS"/>
              </a:rPr>
              <a:t>12-bit ADC with 16 channels</a:t>
            </a:r>
          </a:p>
          <a:p>
            <a:pPr indent="-304800" lvl="0" marL="457200" marR="0" rtl="0" algn="l">
              <a:lnSpc>
                <a:spcPct val="150000"/>
              </a:lnSpc>
              <a:spcBef>
                <a:spcPts val="0"/>
              </a:spcBef>
              <a:spcAft>
                <a:spcPts val="0"/>
              </a:spcAft>
              <a:buSzPct val="100000"/>
              <a:buFont typeface="Trebuchet MS"/>
            </a:pPr>
            <a:r>
              <a:rPr lang="en-US">
                <a:latin typeface="Trebuchet MS"/>
                <a:ea typeface="Trebuchet MS"/>
                <a:cs typeface="Trebuchet MS"/>
                <a:sym typeface="Trebuchet MS"/>
              </a:rPr>
              <a:t>12-bit DAC with 1 channel</a:t>
            </a:r>
          </a:p>
          <a:p>
            <a:pPr indent="-304800" lvl="0" marL="457200" marR="0" rtl="0" algn="l">
              <a:lnSpc>
                <a:spcPct val="150000"/>
              </a:lnSpc>
              <a:spcBef>
                <a:spcPts val="0"/>
              </a:spcBef>
              <a:spcAft>
                <a:spcPts val="0"/>
              </a:spcAft>
              <a:buSzPct val="100000"/>
              <a:buFont typeface="Trebuchet MS"/>
            </a:pPr>
            <a:r>
              <a:rPr lang="en-US">
                <a:latin typeface="Trebuchet MS"/>
                <a:ea typeface="Trebuchet MS"/>
                <a:cs typeface="Trebuchet MS"/>
                <a:sym typeface="Trebuchet MS"/>
              </a:rPr>
              <a:t>RTC</a:t>
            </a:r>
          </a:p>
          <a:p>
            <a:pPr indent="-304800" lvl="0" marL="457200" marR="0" rtl="0" algn="l">
              <a:lnSpc>
                <a:spcPct val="150000"/>
              </a:lnSpc>
              <a:spcBef>
                <a:spcPts val="0"/>
              </a:spcBef>
              <a:spcAft>
                <a:spcPts val="0"/>
              </a:spcAft>
              <a:buSzPct val="100000"/>
              <a:buFont typeface="Trebuchet MS"/>
            </a:pPr>
            <a:r>
              <a:rPr lang="en-US">
                <a:latin typeface="Trebuchet MS"/>
                <a:ea typeface="Trebuchet MS"/>
                <a:cs typeface="Trebuchet MS"/>
                <a:sym typeface="Trebuchet MS"/>
              </a:rPr>
              <a:t>Timers (5)</a:t>
            </a:r>
          </a:p>
          <a:p>
            <a:pPr indent="-304800" lvl="0" marL="457200" marR="0" rtl="0" algn="l">
              <a:lnSpc>
                <a:spcPct val="150000"/>
              </a:lnSpc>
              <a:spcBef>
                <a:spcPts val="0"/>
              </a:spcBef>
              <a:spcAft>
                <a:spcPts val="0"/>
              </a:spcAft>
              <a:buSzPct val="100000"/>
              <a:buFont typeface="Trebuchet MS"/>
            </a:pPr>
            <a:r>
              <a:rPr b="1" lang="en-US">
                <a:latin typeface="Trebuchet MS"/>
                <a:ea typeface="Trebuchet MS"/>
                <a:cs typeface="Trebuchet MS"/>
                <a:sym typeface="Trebuchet MS"/>
              </a:rPr>
              <a:t>I</a:t>
            </a:r>
            <a:r>
              <a:rPr b="1" lang="en-US">
                <a:latin typeface="Trebuchet MS"/>
                <a:ea typeface="Trebuchet MS"/>
                <a:cs typeface="Trebuchet MS"/>
                <a:sym typeface="Trebuchet MS"/>
              </a:rPr>
              <a:t>2</a:t>
            </a:r>
            <a:r>
              <a:rPr b="1" lang="en-US">
                <a:latin typeface="Trebuchet MS"/>
                <a:ea typeface="Trebuchet MS"/>
                <a:cs typeface="Trebuchet MS"/>
                <a:sym typeface="Trebuchet MS"/>
              </a:rPr>
              <a:t>C/I2S (2)</a:t>
            </a:r>
          </a:p>
          <a:p>
            <a:pPr indent="-304800" lvl="0" marL="457200" marR="0" rtl="0" algn="l">
              <a:lnSpc>
                <a:spcPct val="150000"/>
              </a:lnSpc>
              <a:spcBef>
                <a:spcPts val="0"/>
              </a:spcBef>
              <a:spcAft>
                <a:spcPts val="0"/>
              </a:spcAft>
              <a:buSzPct val="100000"/>
              <a:buFont typeface="Trebuchet MS"/>
            </a:pPr>
            <a:r>
              <a:rPr b="1" lang="en-US">
                <a:latin typeface="Trebuchet MS"/>
                <a:ea typeface="Trebuchet MS"/>
                <a:cs typeface="Trebuchet MS"/>
                <a:sym typeface="Trebuchet MS"/>
              </a:rPr>
              <a:t>USART (3)</a:t>
            </a:r>
          </a:p>
          <a:p>
            <a:pPr indent="-304800" lvl="0" marL="457200" marR="0" rtl="0" algn="l">
              <a:lnSpc>
                <a:spcPct val="150000"/>
              </a:lnSpc>
              <a:spcBef>
                <a:spcPts val="0"/>
              </a:spcBef>
              <a:spcAft>
                <a:spcPts val="0"/>
              </a:spcAft>
              <a:buSzPct val="100000"/>
              <a:buFont typeface="Trebuchet MS"/>
            </a:pPr>
            <a:r>
              <a:rPr b="1" lang="en-US">
                <a:latin typeface="Trebuchet MS"/>
                <a:ea typeface="Trebuchet MS"/>
                <a:cs typeface="Trebuchet MS"/>
                <a:sym typeface="Trebuchet MS"/>
              </a:rPr>
              <a:t>SPI (2)</a:t>
            </a:r>
          </a:p>
          <a:p>
            <a:pPr indent="-304800" lvl="0" marL="457200" marR="0" rtl="0" algn="l">
              <a:lnSpc>
                <a:spcPct val="150000"/>
              </a:lnSpc>
              <a:spcBef>
                <a:spcPts val="0"/>
              </a:spcBef>
              <a:spcAft>
                <a:spcPts val="0"/>
              </a:spcAft>
              <a:buSzPct val="100000"/>
              <a:buFont typeface="Trebuchet MS"/>
            </a:pPr>
            <a:r>
              <a:rPr lang="en-US">
                <a:latin typeface="Trebuchet MS"/>
                <a:ea typeface="Trebuchet MS"/>
                <a:cs typeface="Trebuchet MS"/>
                <a:sym typeface="Trebuchet MS"/>
              </a:rPr>
              <a:t>USB 2.0 full-speed</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3" name="Shape 233"/>
        <p:cNvGrpSpPr/>
        <p:nvPr/>
      </p:nvGrpSpPr>
      <p:grpSpPr>
        <a:xfrm>
          <a:off x="0" y="0"/>
          <a:ext cx="0" cy="0"/>
          <a:chOff x="0" y="0"/>
          <a:chExt cx="0" cy="0"/>
        </a:xfrm>
      </p:grpSpPr>
      <p:sp>
        <p:nvSpPr>
          <p:cNvPr id="234" name="Shape 234"/>
          <p:cNvSpPr txBox="1"/>
          <p:nvPr>
            <p:ph type="title"/>
          </p:nvPr>
        </p:nvSpPr>
        <p:spPr>
          <a:xfrm>
            <a:off x="609599" y="609600"/>
            <a:ext cx="6347700" cy="1320900"/>
          </a:xfrm>
          <a:prstGeom prst="rect">
            <a:avLst/>
          </a:prstGeom>
        </p:spPr>
        <p:txBody>
          <a:bodyPr anchorCtr="0" anchor="t" bIns="91425" lIns="91425" rIns="91425" tIns="91425">
            <a:noAutofit/>
          </a:bodyPr>
          <a:lstStyle/>
          <a:p>
            <a:pPr lvl="0">
              <a:spcBef>
                <a:spcPts val="0"/>
              </a:spcBef>
              <a:buClr>
                <a:schemeClr val="accent1"/>
              </a:buClr>
              <a:buSzPct val="25000"/>
              <a:buFont typeface="Trebuchet MS"/>
              <a:buNone/>
            </a:pPr>
            <a:r>
              <a:rPr lang="en-US"/>
              <a:t>Design Continued…</a:t>
            </a:r>
          </a:p>
        </p:txBody>
      </p:sp>
      <p:sp>
        <p:nvSpPr>
          <p:cNvPr id="235" name="Shape 235"/>
          <p:cNvSpPr txBox="1"/>
          <p:nvPr>
            <p:ph idx="1" type="body"/>
          </p:nvPr>
        </p:nvSpPr>
        <p:spPr>
          <a:xfrm>
            <a:off x="609575" y="1169324"/>
            <a:ext cx="6347700" cy="5279100"/>
          </a:xfrm>
          <a:prstGeom prst="rect">
            <a:avLst/>
          </a:prstGeom>
        </p:spPr>
        <p:txBody>
          <a:bodyPr anchorCtr="0" anchor="t" bIns="91425" lIns="91425" rIns="91425" tIns="91425">
            <a:noAutofit/>
          </a:bodyPr>
          <a:lstStyle/>
          <a:p>
            <a:pPr lvl="0" rtl="0">
              <a:spcBef>
                <a:spcPts val="0"/>
              </a:spcBef>
              <a:buNone/>
            </a:pPr>
            <a:r>
              <a:rPr lang="en-US" sz="1800">
                <a:latin typeface="Trebuchet MS"/>
                <a:ea typeface="Trebuchet MS"/>
                <a:cs typeface="Trebuchet MS"/>
                <a:sym typeface="Trebuchet MS"/>
              </a:rPr>
              <a:t>Audio Codec: Si3000</a:t>
            </a:r>
          </a:p>
          <a:p>
            <a:pPr indent="-228600" lvl="0" marL="457200" rtl="0">
              <a:lnSpc>
                <a:spcPct val="150000"/>
              </a:lnSpc>
              <a:spcBef>
                <a:spcPts val="0"/>
              </a:spcBef>
              <a:buFont typeface="Trebuchet MS"/>
            </a:pPr>
            <a:r>
              <a:rPr lang="en-US">
                <a:latin typeface="Trebuchet MS"/>
                <a:ea typeface="Trebuchet MS"/>
                <a:cs typeface="Trebuchet MS"/>
                <a:sym typeface="Trebuchet MS"/>
              </a:rPr>
              <a:t>84 dB ADC Dynamic Range</a:t>
            </a:r>
          </a:p>
          <a:p>
            <a:pPr indent="-228600" lvl="0" marL="457200" rtl="0">
              <a:lnSpc>
                <a:spcPct val="150000"/>
              </a:lnSpc>
              <a:spcBef>
                <a:spcPts val="0"/>
              </a:spcBef>
              <a:buFont typeface="Trebuchet MS"/>
            </a:pPr>
            <a:r>
              <a:rPr lang="en-US">
                <a:latin typeface="Trebuchet MS"/>
                <a:ea typeface="Trebuchet MS"/>
                <a:cs typeface="Trebuchet MS"/>
                <a:sym typeface="Trebuchet MS"/>
              </a:rPr>
              <a:t>84 dB DAC Dynamic Range</a:t>
            </a:r>
          </a:p>
          <a:p>
            <a:pPr indent="-228600" lvl="0" marL="457200" rtl="0">
              <a:lnSpc>
                <a:spcPct val="150000"/>
              </a:lnSpc>
              <a:spcBef>
                <a:spcPts val="0"/>
              </a:spcBef>
              <a:buFont typeface="Trebuchet MS"/>
            </a:pPr>
            <a:r>
              <a:rPr b="1" lang="en-US">
                <a:latin typeface="Trebuchet MS"/>
                <a:ea typeface="Trebuchet MS"/>
                <a:cs typeface="Trebuchet MS"/>
                <a:sym typeface="Trebuchet MS"/>
              </a:rPr>
              <a:t>4–12 kHz Sample Rates </a:t>
            </a:r>
          </a:p>
          <a:p>
            <a:pPr indent="-228600" lvl="0" marL="457200" rtl="0">
              <a:lnSpc>
                <a:spcPct val="150000"/>
              </a:lnSpc>
              <a:spcBef>
                <a:spcPts val="0"/>
              </a:spcBef>
              <a:buFont typeface="Trebuchet MS"/>
            </a:pPr>
            <a:r>
              <a:rPr b="1" lang="en-US">
                <a:latin typeface="Trebuchet MS"/>
                <a:ea typeface="Trebuchet MS"/>
                <a:cs typeface="Trebuchet MS"/>
                <a:sym typeface="Trebuchet MS"/>
              </a:rPr>
              <a:t>Up To 30 dB Microphone Pre-Amp</a:t>
            </a:r>
          </a:p>
          <a:p>
            <a:pPr indent="-228600" lvl="0" marL="457200" rtl="0">
              <a:lnSpc>
                <a:spcPct val="150000"/>
              </a:lnSpc>
              <a:spcBef>
                <a:spcPts val="0"/>
              </a:spcBef>
              <a:buFont typeface="Trebuchet MS"/>
            </a:pPr>
            <a:r>
              <a:rPr b="1" lang="en-US">
                <a:latin typeface="Trebuchet MS"/>
                <a:ea typeface="Trebuchet MS"/>
                <a:cs typeface="Trebuchet MS"/>
                <a:sym typeface="Trebuchet MS"/>
              </a:rPr>
              <a:t>Programmable Digital Input Gain/ Attenuation: –34.5 dB to 12 dB </a:t>
            </a:r>
          </a:p>
          <a:p>
            <a:pPr indent="-228600" lvl="0" marL="457200" rtl="0">
              <a:lnSpc>
                <a:spcPct val="150000"/>
              </a:lnSpc>
              <a:spcBef>
                <a:spcPts val="0"/>
              </a:spcBef>
              <a:buFont typeface="Trebuchet MS"/>
            </a:pPr>
            <a:r>
              <a:rPr b="1" lang="en-US">
                <a:latin typeface="Trebuchet MS"/>
                <a:ea typeface="Trebuchet MS"/>
                <a:cs typeface="Trebuchet MS"/>
                <a:sym typeface="Trebuchet MS"/>
              </a:rPr>
              <a:t>Programmable Digital Output Gain/ Attenuation: –34.5 dB to 12 dB</a:t>
            </a:r>
          </a:p>
          <a:p>
            <a:pPr indent="-228600" lvl="0" marL="457200" rtl="0">
              <a:lnSpc>
                <a:spcPct val="150000"/>
              </a:lnSpc>
              <a:spcBef>
                <a:spcPts val="0"/>
              </a:spcBef>
              <a:buFont typeface="Trebuchet MS"/>
            </a:pPr>
            <a:r>
              <a:rPr lang="en-US">
                <a:latin typeface="Trebuchet MS"/>
                <a:ea typeface="Trebuchet MS"/>
                <a:cs typeface="Trebuchet MS"/>
                <a:sym typeface="Trebuchet MS"/>
              </a:rPr>
              <a:t>Support for 32Ω speaker</a:t>
            </a:r>
          </a:p>
          <a:p>
            <a:pPr indent="-228600" lvl="0" marL="457200" rtl="0">
              <a:lnSpc>
                <a:spcPct val="150000"/>
              </a:lnSpc>
              <a:spcBef>
                <a:spcPts val="0"/>
              </a:spcBef>
              <a:buFont typeface="Trebuchet MS"/>
            </a:pPr>
            <a:r>
              <a:rPr lang="en-US">
                <a:latin typeface="Trebuchet MS"/>
                <a:ea typeface="Trebuchet MS"/>
                <a:cs typeface="Trebuchet MS"/>
                <a:sym typeface="Trebuchet MS"/>
              </a:rPr>
              <a:t>3:1 Analog Input Mixer</a:t>
            </a:r>
          </a:p>
          <a:p>
            <a:pPr indent="-228600" lvl="0" marL="457200" rtl="0">
              <a:lnSpc>
                <a:spcPct val="150000"/>
              </a:lnSpc>
              <a:spcBef>
                <a:spcPts val="0"/>
              </a:spcBef>
              <a:buFont typeface="Trebuchet MS"/>
            </a:pPr>
            <a:r>
              <a:rPr lang="en-US">
                <a:latin typeface="Trebuchet MS"/>
                <a:ea typeface="Trebuchet MS"/>
                <a:cs typeface="Trebuchet MS"/>
                <a:sym typeface="Trebuchet MS"/>
              </a:rPr>
              <a:t>3.3–5.0 V Power Supply</a:t>
            </a:r>
          </a:p>
          <a:p>
            <a:pPr indent="-228600" lvl="0" marL="457200" rtl="0">
              <a:lnSpc>
                <a:spcPct val="150000"/>
              </a:lnSpc>
              <a:spcBef>
                <a:spcPts val="0"/>
              </a:spcBef>
              <a:buFont typeface="Trebuchet MS"/>
            </a:pPr>
            <a:r>
              <a:rPr b="1" lang="en-US">
                <a:latin typeface="Trebuchet MS"/>
                <a:ea typeface="Trebuchet MS"/>
                <a:cs typeface="Trebuchet MS"/>
                <a:sym typeface="Trebuchet MS"/>
              </a:rPr>
              <a:t>FIR and IIR Filter (50Hz-4kHz pass band)</a:t>
            </a:r>
          </a:p>
          <a:p>
            <a:pPr indent="-228600" lvl="0" marL="457200" rtl="0">
              <a:lnSpc>
                <a:spcPct val="150000"/>
              </a:lnSpc>
              <a:spcBef>
                <a:spcPts val="0"/>
              </a:spcBef>
              <a:buFont typeface="Trebuchet MS"/>
            </a:pPr>
            <a:r>
              <a:rPr lang="en-US">
                <a:latin typeface="Trebuchet MS"/>
                <a:ea typeface="Trebuchet MS"/>
                <a:cs typeface="Trebuchet MS"/>
                <a:sym typeface="Trebuchet MS"/>
              </a:rPr>
              <a:t>Direct Serial Interface to DSPs  Direct Connection to Si303x/44/56, serial interface DAA chipsets</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9" name="Shape 239"/>
        <p:cNvGrpSpPr/>
        <p:nvPr/>
      </p:nvGrpSpPr>
      <p:grpSpPr>
        <a:xfrm>
          <a:off x="0" y="0"/>
          <a:ext cx="0" cy="0"/>
          <a:chOff x="0" y="0"/>
          <a:chExt cx="0" cy="0"/>
        </a:xfrm>
      </p:grpSpPr>
      <p:sp>
        <p:nvSpPr>
          <p:cNvPr id="240" name="Shape 240"/>
          <p:cNvSpPr txBox="1"/>
          <p:nvPr>
            <p:ph type="title"/>
          </p:nvPr>
        </p:nvSpPr>
        <p:spPr>
          <a:xfrm>
            <a:off x="609599" y="609600"/>
            <a:ext cx="6347700" cy="1320900"/>
          </a:xfrm>
          <a:prstGeom prst="rect">
            <a:avLst/>
          </a:prstGeom>
        </p:spPr>
        <p:txBody>
          <a:bodyPr anchorCtr="0" anchor="t" bIns="91425" lIns="91425" rIns="91425" tIns="91425">
            <a:noAutofit/>
          </a:bodyPr>
          <a:lstStyle/>
          <a:p>
            <a:pPr lvl="0" rtl="0">
              <a:spcBef>
                <a:spcPts val="0"/>
              </a:spcBef>
              <a:buNone/>
            </a:pPr>
            <a:r>
              <a:rPr lang="en-US"/>
              <a:t>Design Continued…</a:t>
            </a:r>
          </a:p>
        </p:txBody>
      </p:sp>
      <p:sp>
        <p:nvSpPr>
          <p:cNvPr id="241" name="Shape 241"/>
          <p:cNvSpPr txBox="1"/>
          <p:nvPr>
            <p:ph idx="1" type="body"/>
          </p:nvPr>
        </p:nvSpPr>
        <p:spPr>
          <a:xfrm>
            <a:off x="609575" y="1169324"/>
            <a:ext cx="6347700" cy="5279100"/>
          </a:xfrm>
          <a:prstGeom prst="rect">
            <a:avLst/>
          </a:prstGeom>
        </p:spPr>
        <p:txBody>
          <a:bodyPr anchorCtr="0" anchor="t" bIns="91425" lIns="91425" rIns="91425" tIns="91425">
            <a:noAutofit/>
          </a:bodyPr>
          <a:lstStyle/>
          <a:p>
            <a:pPr lvl="0" rtl="0">
              <a:spcBef>
                <a:spcPts val="0"/>
              </a:spcBef>
              <a:buNone/>
            </a:pPr>
            <a:r>
              <a:rPr lang="en-US" sz="1800">
                <a:latin typeface="Trebuchet MS"/>
                <a:ea typeface="Trebuchet MS"/>
                <a:cs typeface="Trebuchet MS"/>
                <a:sym typeface="Trebuchet MS"/>
              </a:rPr>
              <a:t>Protocol: SPI </a:t>
            </a:r>
          </a:p>
          <a:p>
            <a:pPr indent="-317500" lvl="0" marL="457200" rtl="0">
              <a:lnSpc>
                <a:spcPct val="150000"/>
              </a:lnSpc>
              <a:spcBef>
                <a:spcPts val="0"/>
              </a:spcBef>
              <a:buSzPct val="100000"/>
              <a:buFont typeface="Trebuchet MS"/>
            </a:pPr>
            <a:r>
              <a:rPr lang="en-US" sz="1400">
                <a:latin typeface="Trebuchet MS"/>
                <a:ea typeface="Trebuchet MS"/>
                <a:cs typeface="Trebuchet MS"/>
                <a:sym typeface="Trebuchet MS"/>
              </a:rPr>
              <a:t>Full Duplex Capability</a:t>
            </a:r>
          </a:p>
          <a:p>
            <a:pPr indent="-317500" lvl="0" marL="457200" rtl="0">
              <a:lnSpc>
                <a:spcPct val="150000"/>
              </a:lnSpc>
              <a:spcBef>
                <a:spcPts val="0"/>
              </a:spcBef>
              <a:buSzPct val="100000"/>
              <a:buFont typeface="Trebuchet MS"/>
            </a:pPr>
            <a:r>
              <a:rPr lang="en-US" sz="1400">
                <a:latin typeface="Trebuchet MS"/>
                <a:ea typeface="Trebuchet MS"/>
                <a:cs typeface="Trebuchet MS"/>
                <a:sym typeface="Trebuchet MS"/>
              </a:rPr>
              <a:t>Asynchronous / Synchronous</a:t>
            </a:r>
          </a:p>
          <a:p>
            <a:pPr indent="-317500" lvl="0" marL="457200" rtl="0">
              <a:lnSpc>
                <a:spcPct val="150000"/>
              </a:lnSpc>
              <a:spcBef>
                <a:spcPts val="0"/>
              </a:spcBef>
              <a:buSzPct val="100000"/>
              <a:buFont typeface="Trebuchet MS"/>
            </a:pPr>
            <a:r>
              <a:rPr lang="en-US" sz="1400">
                <a:latin typeface="Trebuchet MS"/>
                <a:ea typeface="Trebuchet MS"/>
                <a:cs typeface="Trebuchet MS"/>
                <a:sym typeface="Trebuchet MS"/>
              </a:rPr>
              <a:t>3 - 16 Bit Data Width</a:t>
            </a:r>
          </a:p>
          <a:p>
            <a:pPr indent="-317500" lvl="0" marL="457200" rtl="0">
              <a:lnSpc>
                <a:spcPct val="150000"/>
              </a:lnSpc>
              <a:spcBef>
                <a:spcPts val="0"/>
              </a:spcBef>
              <a:buSzPct val="100000"/>
              <a:buFont typeface="Trebuchet MS"/>
            </a:pPr>
            <a:r>
              <a:rPr lang="en-US" sz="1400">
                <a:latin typeface="Trebuchet MS"/>
                <a:ea typeface="Trebuchet MS"/>
                <a:cs typeface="Trebuchet MS"/>
                <a:sym typeface="Trebuchet MS"/>
              </a:rPr>
              <a:t>4 SPI Operating Modes</a:t>
            </a:r>
          </a:p>
          <a:p>
            <a:pPr indent="-317500" lvl="0" marL="457200" rtl="0">
              <a:lnSpc>
                <a:spcPct val="150000"/>
              </a:lnSpc>
              <a:spcBef>
                <a:spcPts val="0"/>
              </a:spcBef>
              <a:buSzPct val="100000"/>
              <a:buFont typeface="Trebuchet MS"/>
            </a:pPr>
            <a:r>
              <a:rPr lang="en-US" sz="1400">
                <a:latin typeface="Trebuchet MS"/>
                <a:ea typeface="Trebuchet MS"/>
                <a:cs typeface="Trebuchet MS"/>
                <a:sym typeface="Trebuchet MS"/>
              </a:rPr>
              <a:t>Continuous Data Stream</a:t>
            </a:r>
          </a:p>
          <a:p>
            <a:pPr indent="-317500" lvl="0" marL="457200" rtl="0">
              <a:lnSpc>
                <a:spcPct val="150000"/>
              </a:lnSpc>
              <a:spcBef>
                <a:spcPts val="0"/>
              </a:spcBef>
              <a:buSzPct val="100000"/>
              <a:buFont typeface="Trebuchet MS"/>
            </a:pPr>
            <a:r>
              <a:rPr lang="en-US" sz="1400">
                <a:latin typeface="Trebuchet MS"/>
                <a:ea typeface="Trebuchet MS"/>
                <a:cs typeface="Trebuchet MS"/>
                <a:sym typeface="Trebuchet MS"/>
              </a:rPr>
              <a:t>High Speed (We used 8MHz)</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5" name="Shape 245"/>
        <p:cNvGrpSpPr/>
        <p:nvPr/>
      </p:nvGrpSpPr>
      <p:grpSpPr>
        <a:xfrm>
          <a:off x="0" y="0"/>
          <a:ext cx="0" cy="0"/>
          <a:chOff x="0" y="0"/>
          <a:chExt cx="0" cy="0"/>
        </a:xfrm>
      </p:grpSpPr>
      <p:sp>
        <p:nvSpPr>
          <p:cNvPr id="246" name="Shape 246"/>
          <p:cNvSpPr txBox="1"/>
          <p:nvPr>
            <p:ph type="title"/>
          </p:nvPr>
        </p:nvSpPr>
        <p:spPr>
          <a:xfrm>
            <a:off x="609599" y="609600"/>
            <a:ext cx="6347700" cy="1320900"/>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Trebuchet MS"/>
              <a:buNone/>
            </a:pPr>
            <a:r>
              <a:rPr b="0" i="0" lang="en-US" sz="3600" u="none" cap="none" strike="noStrike">
                <a:solidFill>
                  <a:schemeClr val="accent1"/>
                </a:solidFill>
                <a:latin typeface="Trebuchet MS"/>
                <a:ea typeface="Trebuchet MS"/>
                <a:cs typeface="Trebuchet MS"/>
                <a:sym typeface="Trebuchet MS"/>
              </a:rPr>
              <a:t>Implementation </a:t>
            </a:r>
          </a:p>
        </p:txBody>
      </p:sp>
      <p:sp>
        <p:nvSpPr>
          <p:cNvPr id="247" name="Shape 247"/>
          <p:cNvSpPr txBox="1"/>
          <p:nvPr>
            <p:ph idx="1" type="body"/>
          </p:nvPr>
        </p:nvSpPr>
        <p:spPr>
          <a:xfrm>
            <a:off x="609586" y="1848115"/>
            <a:ext cx="6347700" cy="38808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None/>
            </a:pPr>
            <a:r>
              <a:rPr lang="en-US" sz="1800">
                <a:latin typeface="Trebuchet MS"/>
                <a:ea typeface="Trebuchet MS"/>
                <a:cs typeface="Trebuchet MS"/>
                <a:sym typeface="Trebuchet MS"/>
              </a:rPr>
              <a:t>Details of Implementation</a:t>
            </a:r>
          </a:p>
          <a:p>
            <a:pPr indent="0" lvl="0" marL="0" marR="0" rtl="0" algn="l">
              <a:spcBef>
                <a:spcPts val="0"/>
              </a:spcBef>
              <a:spcAft>
                <a:spcPts val="0"/>
              </a:spcAft>
              <a:buNone/>
            </a:pPr>
            <a:r>
              <a:t/>
            </a:r>
            <a:endParaRPr sz="1800">
              <a:latin typeface="Trebuchet MS"/>
              <a:ea typeface="Trebuchet MS"/>
              <a:cs typeface="Trebuchet MS"/>
              <a:sym typeface="Trebuchet MS"/>
            </a:endParaRPr>
          </a:p>
          <a:p>
            <a:pPr indent="-342900" lvl="0" marL="457200" marR="0" rtl="0" algn="l">
              <a:spcBef>
                <a:spcPts val="0"/>
              </a:spcBef>
              <a:spcAft>
                <a:spcPts val="0"/>
              </a:spcAft>
              <a:buSzPct val="100000"/>
              <a:buFont typeface="Trebuchet MS"/>
            </a:pPr>
            <a:r>
              <a:rPr lang="en-US" sz="1800">
                <a:latin typeface="Trebuchet MS"/>
                <a:ea typeface="Trebuchet MS"/>
                <a:cs typeface="Trebuchet MS"/>
                <a:sym typeface="Trebuchet MS"/>
              </a:rPr>
              <a:t>Major Components</a:t>
            </a:r>
          </a:p>
          <a:p>
            <a:pPr indent="0" lvl="0" marL="0" marR="0" rtl="0" algn="l">
              <a:spcBef>
                <a:spcPts val="0"/>
              </a:spcBef>
              <a:spcAft>
                <a:spcPts val="0"/>
              </a:spcAft>
              <a:buNone/>
            </a:pPr>
            <a:r>
              <a:t/>
            </a:r>
            <a:endParaRPr sz="1800">
              <a:latin typeface="Trebuchet MS"/>
              <a:ea typeface="Trebuchet MS"/>
              <a:cs typeface="Trebuchet MS"/>
              <a:sym typeface="Trebuchet MS"/>
            </a:endParaRPr>
          </a:p>
          <a:p>
            <a:pPr indent="-342900" lvl="0" marL="457200" marR="0" rtl="0" algn="l">
              <a:spcBef>
                <a:spcPts val="0"/>
              </a:spcBef>
              <a:spcAft>
                <a:spcPts val="0"/>
              </a:spcAft>
              <a:buSzPct val="100000"/>
              <a:buFont typeface="Trebuchet MS"/>
            </a:pPr>
            <a:r>
              <a:rPr lang="en-US" sz="1800">
                <a:latin typeface="Trebuchet MS"/>
                <a:ea typeface="Trebuchet MS"/>
                <a:cs typeface="Trebuchet MS"/>
                <a:sym typeface="Trebuchet MS"/>
              </a:rPr>
              <a:t>Schematics</a:t>
            </a:r>
          </a:p>
          <a:p>
            <a:pPr indent="0" lvl="0" marL="0" marR="0" rtl="0" algn="l">
              <a:spcBef>
                <a:spcPts val="0"/>
              </a:spcBef>
              <a:spcAft>
                <a:spcPts val="0"/>
              </a:spcAft>
              <a:buNone/>
            </a:pPr>
            <a:r>
              <a:t/>
            </a:r>
            <a:endParaRPr sz="1800">
              <a:latin typeface="Trebuchet MS"/>
              <a:ea typeface="Trebuchet MS"/>
              <a:cs typeface="Trebuchet MS"/>
              <a:sym typeface="Trebuchet MS"/>
            </a:endParaRPr>
          </a:p>
          <a:p>
            <a:pPr indent="-342900" lvl="0" marL="457200" marR="0" rtl="0" algn="l">
              <a:spcBef>
                <a:spcPts val="0"/>
              </a:spcBef>
              <a:spcAft>
                <a:spcPts val="0"/>
              </a:spcAft>
              <a:buSzPct val="100000"/>
              <a:buFont typeface="Trebuchet MS"/>
            </a:pPr>
            <a:r>
              <a:rPr lang="en-US" sz="1800">
                <a:latin typeface="Trebuchet MS"/>
                <a:ea typeface="Trebuchet MS"/>
                <a:cs typeface="Trebuchet MS"/>
                <a:sym typeface="Trebuchet MS"/>
              </a:rPr>
              <a:t>Board Layout</a:t>
            </a:r>
          </a:p>
          <a:p>
            <a:pPr indent="0" lvl="0" marL="0" marR="0" rtl="0" algn="l">
              <a:spcBef>
                <a:spcPts val="0"/>
              </a:spcBef>
              <a:spcAft>
                <a:spcPts val="0"/>
              </a:spcAft>
              <a:buNone/>
            </a:pPr>
            <a:r>
              <a:t/>
            </a:r>
            <a:endParaRPr sz="1800">
              <a:latin typeface="Trebuchet MS"/>
              <a:ea typeface="Trebuchet MS"/>
              <a:cs typeface="Trebuchet MS"/>
              <a:sym typeface="Trebuchet MS"/>
            </a:endParaRPr>
          </a:p>
          <a:p>
            <a:pPr indent="-342900" lvl="0" marL="457200" marR="0" rtl="0" algn="l">
              <a:spcBef>
                <a:spcPts val="0"/>
              </a:spcBef>
              <a:spcAft>
                <a:spcPts val="0"/>
              </a:spcAft>
              <a:buSzPct val="100000"/>
              <a:buFont typeface="Trebuchet MS"/>
            </a:pPr>
            <a:r>
              <a:rPr lang="en-US" sz="1800">
                <a:latin typeface="Trebuchet MS"/>
                <a:ea typeface="Trebuchet MS"/>
                <a:cs typeface="Trebuchet MS"/>
                <a:sym typeface="Trebuchet MS"/>
              </a:rPr>
              <a:t>Code</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1" name="Shape 251"/>
        <p:cNvGrpSpPr/>
        <p:nvPr/>
      </p:nvGrpSpPr>
      <p:grpSpPr>
        <a:xfrm>
          <a:off x="0" y="0"/>
          <a:ext cx="0" cy="0"/>
          <a:chOff x="0" y="0"/>
          <a:chExt cx="0" cy="0"/>
        </a:xfrm>
      </p:grpSpPr>
      <p:sp>
        <p:nvSpPr>
          <p:cNvPr id="252" name="Shape 252"/>
          <p:cNvSpPr txBox="1"/>
          <p:nvPr>
            <p:ph type="title"/>
          </p:nvPr>
        </p:nvSpPr>
        <p:spPr>
          <a:xfrm>
            <a:off x="609599" y="609600"/>
            <a:ext cx="6347700" cy="1320900"/>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Trebuchet MS"/>
              <a:buNone/>
            </a:pPr>
            <a:r>
              <a:rPr b="0" i="0" lang="en-US" sz="3600" u="none" cap="none" strike="noStrike">
                <a:solidFill>
                  <a:schemeClr val="accent1"/>
                </a:solidFill>
                <a:latin typeface="Trebuchet MS"/>
                <a:ea typeface="Trebuchet MS"/>
                <a:cs typeface="Trebuchet MS"/>
                <a:sym typeface="Trebuchet MS"/>
              </a:rPr>
              <a:t>Implementation Continued...</a:t>
            </a:r>
          </a:p>
        </p:txBody>
      </p:sp>
      <p:sp>
        <p:nvSpPr>
          <p:cNvPr id="253" name="Shape 253"/>
          <p:cNvSpPr txBox="1"/>
          <p:nvPr>
            <p:ph idx="1" type="body"/>
          </p:nvPr>
        </p:nvSpPr>
        <p:spPr>
          <a:xfrm>
            <a:off x="609575" y="1848126"/>
            <a:ext cx="6347700" cy="45657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None/>
            </a:pPr>
            <a:r>
              <a:rPr lang="en-US" sz="1800">
                <a:latin typeface="Trebuchet MS"/>
                <a:ea typeface="Trebuchet MS"/>
                <a:cs typeface="Trebuchet MS"/>
                <a:sym typeface="Trebuchet MS"/>
              </a:rPr>
              <a:t>Details of Implementation</a:t>
            </a:r>
          </a:p>
          <a:p>
            <a:pPr indent="0" lvl="0" marL="0" marR="0" rtl="0" algn="l">
              <a:spcBef>
                <a:spcPts val="0"/>
              </a:spcBef>
              <a:spcAft>
                <a:spcPts val="0"/>
              </a:spcAft>
              <a:buNone/>
            </a:pPr>
            <a:r>
              <a:t/>
            </a:r>
            <a:endParaRPr sz="1800">
              <a:latin typeface="Trebuchet MS"/>
              <a:ea typeface="Trebuchet MS"/>
              <a:cs typeface="Trebuchet MS"/>
              <a:sym typeface="Trebuchet MS"/>
            </a:endParaRPr>
          </a:p>
          <a:p>
            <a:pPr indent="-342900" lvl="0" marL="457200" marR="0" rtl="0" algn="l">
              <a:spcBef>
                <a:spcPts val="0"/>
              </a:spcBef>
              <a:spcAft>
                <a:spcPts val="0"/>
              </a:spcAft>
              <a:buSzPct val="100000"/>
              <a:buFont typeface="Trebuchet MS"/>
            </a:pPr>
            <a:r>
              <a:rPr lang="en-US" sz="1800">
                <a:latin typeface="Trebuchet MS"/>
                <a:ea typeface="Trebuchet MS"/>
                <a:cs typeface="Trebuchet MS"/>
                <a:sym typeface="Trebuchet MS"/>
              </a:rPr>
              <a:t>Major Components</a:t>
            </a:r>
          </a:p>
          <a:p>
            <a:pPr indent="-342900" lvl="1" marL="914400" marR="0" rtl="0" algn="l">
              <a:lnSpc>
                <a:spcPct val="150000"/>
              </a:lnSpc>
              <a:spcBef>
                <a:spcPts val="0"/>
              </a:spcBef>
              <a:spcAft>
                <a:spcPts val="0"/>
              </a:spcAft>
              <a:buSzPct val="100000"/>
              <a:buFont typeface="Trebuchet MS"/>
            </a:pPr>
            <a:r>
              <a:rPr lang="en-US" sz="1800"/>
              <a:t>Processor</a:t>
            </a:r>
          </a:p>
          <a:p>
            <a:pPr indent="-342900" lvl="1" marL="914400" marR="0" rtl="0" algn="l">
              <a:lnSpc>
                <a:spcPct val="150000"/>
              </a:lnSpc>
              <a:spcBef>
                <a:spcPts val="0"/>
              </a:spcBef>
              <a:spcAft>
                <a:spcPts val="0"/>
              </a:spcAft>
              <a:buSzPct val="100000"/>
            </a:pPr>
            <a:r>
              <a:rPr lang="en-US" sz="1800"/>
              <a:t>Audio Codec</a:t>
            </a:r>
          </a:p>
          <a:p>
            <a:pPr indent="-342900" lvl="1" marL="914400" marR="0" rtl="0" algn="l">
              <a:lnSpc>
                <a:spcPct val="150000"/>
              </a:lnSpc>
              <a:spcBef>
                <a:spcPts val="0"/>
              </a:spcBef>
              <a:spcAft>
                <a:spcPts val="0"/>
              </a:spcAft>
              <a:buSzPct val="100000"/>
            </a:pPr>
            <a:r>
              <a:rPr lang="en-US" sz="1800"/>
              <a:t>Buttons</a:t>
            </a:r>
          </a:p>
          <a:p>
            <a:pPr indent="-342900" lvl="1" marL="914400" marR="0" rtl="0" algn="l">
              <a:lnSpc>
                <a:spcPct val="150000"/>
              </a:lnSpc>
              <a:spcBef>
                <a:spcPts val="0"/>
              </a:spcBef>
              <a:spcAft>
                <a:spcPts val="0"/>
              </a:spcAft>
              <a:buSzPct val="100000"/>
            </a:pPr>
            <a:r>
              <a:rPr lang="en-US" sz="1800"/>
              <a:t>LEDs</a:t>
            </a:r>
          </a:p>
          <a:p>
            <a:pPr indent="-342900" lvl="1" marL="914400" marR="0" rtl="0" algn="l">
              <a:lnSpc>
                <a:spcPct val="150000"/>
              </a:lnSpc>
              <a:spcBef>
                <a:spcPts val="0"/>
              </a:spcBef>
              <a:spcAft>
                <a:spcPts val="0"/>
              </a:spcAft>
              <a:buSzPct val="100000"/>
            </a:pPr>
            <a:r>
              <a:rPr lang="en-US" sz="1800"/>
              <a:t>Switches</a:t>
            </a:r>
          </a:p>
          <a:p>
            <a:pPr indent="-342900" lvl="1" marL="914400" marR="0" rtl="0" algn="l">
              <a:lnSpc>
                <a:spcPct val="150000"/>
              </a:lnSpc>
              <a:spcBef>
                <a:spcPts val="0"/>
              </a:spcBef>
              <a:spcAft>
                <a:spcPts val="0"/>
              </a:spcAft>
              <a:buSzPct val="100000"/>
            </a:pPr>
            <a:r>
              <a:rPr lang="en-US" sz="1800"/>
              <a:t>Line Driver (Single-ended to LVDS Transceiver) </a:t>
            </a:r>
          </a:p>
          <a:p>
            <a:pPr indent="-342900" lvl="1" marL="914400" marR="0" rtl="0" algn="l">
              <a:lnSpc>
                <a:spcPct val="150000"/>
              </a:lnSpc>
              <a:spcBef>
                <a:spcPts val="0"/>
              </a:spcBef>
              <a:spcAft>
                <a:spcPts val="0"/>
              </a:spcAft>
              <a:buSzPct val="100000"/>
            </a:pPr>
            <a:r>
              <a:rPr lang="en-US" sz="1800"/>
              <a:t>RJ45 Connector</a:t>
            </a:r>
          </a:p>
          <a:p>
            <a:pPr indent="-342900" lvl="1" marL="914400" marR="0" rtl="0" algn="l">
              <a:lnSpc>
                <a:spcPct val="150000"/>
              </a:lnSpc>
              <a:spcBef>
                <a:spcPts val="0"/>
              </a:spcBef>
              <a:spcAft>
                <a:spcPts val="0"/>
              </a:spcAft>
              <a:buSzPct val="100000"/>
            </a:pPr>
            <a:r>
              <a:rPr lang="en-US" sz="1800"/>
              <a:t>Programming Connector</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7" name="Shape 257"/>
        <p:cNvGrpSpPr/>
        <p:nvPr/>
      </p:nvGrpSpPr>
      <p:grpSpPr>
        <a:xfrm>
          <a:off x="0" y="0"/>
          <a:ext cx="0" cy="0"/>
          <a:chOff x="0" y="0"/>
          <a:chExt cx="0" cy="0"/>
        </a:xfrm>
      </p:grpSpPr>
      <p:sp>
        <p:nvSpPr>
          <p:cNvPr id="258" name="Shape 258"/>
          <p:cNvSpPr txBox="1"/>
          <p:nvPr>
            <p:ph type="title"/>
          </p:nvPr>
        </p:nvSpPr>
        <p:spPr>
          <a:xfrm>
            <a:off x="609599" y="609600"/>
            <a:ext cx="6347700" cy="1320900"/>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Trebuchet MS"/>
              <a:buNone/>
            </a:pPr>
            <a:r>
              <a:rPr b="0" i="0" lang="en-US" sz="3600" u="none" cap="none" strike="noStrike">
                <a:solidFill>
                  <a:schemeClr val="accent1"/>
                </a:solidFill>
                <a:latin typeface="Trebuchet MS"/>
                <a:ea typeface="Trebuchet MS"/>
                <a:cs typeface="Trebuchet MS"/>
                <a:sym typeface="Trebuchet MS"/>
              </a:rPr>
              <a:t>Implementation Continued...</a:t>
            </a:r>
          </a:p>
        </p:txBody>
      </p:sp>
      <p:sp>
        <p:nvSpPr>
          <p:cNvPr id="259" name="Shape 259"/>
          <p:cNvSpPr txBox="1"/>
          <p:nvPr>
            <p:ph idx="1" type="body"/>
          </p:nvPr>
        </p:nvSpPr>
        <p:spPr>
          <a:xfrm>
            <a:off x="609579" y="1848120"/>
            <a:ext cx="3934200" cy="20937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None/>
            </a:pPr>
            <a:r>
              <a:rPr lang="en-US" sz="1800">
                <a:latin typeface="Trebuchet MS"/>
                <a:ea typeface="Trebuchet MS"/>
                <a:cs typeface="Trebuchet MS"/>
                <a:sym typeface="Trebuchet MS"/>
              </a:rPr>
              <a:t>Details of Implementation</a:t>
            </a:r>
          </a:p>
          <a:p>
            <a:pPr indent="0" lvl="0" marL="0" marR="0" rtl="0" algn="l">
              <a:spcBef>
                <a:spcPts val="0"/>
              </a:spcBef>
              <a:spcAft>
                <a:spcPts val="0"/>
              </a:spcAft>
              <a:buNone/>
            </a:pPr>
            <a:r>
              <a:t/>
            </a:r>
            <a:endParaRPr sz="1800">
              <a:latin typeface="Trebuchet MS"/>
              <a:ea typeface="Trebuchet MS"/>
              <a:cs typeface="Trebuchet MS"/>
              <a:sym typeface="Trebuchet MS"/>
            </a:endParaRPr>
          </a:p>
          <a:p>
            <a:pPr indent="0" lvl="0" marL="0" marR="0" rtl="0" algn="l">
              <a:spcBef>
                <a:spcPts val="0"/>
              </a:spcBef>
              <a:spcAft>
                <a:spcPts val="0"/>
              </a:spcAft>
              <a:buNone/>
            </a:pPr>
            <a:r>
              <a:t/>
            </a:r>
            <a:endParaRPr sz="1800">
              <a:latin typeface="Trebuchet MS"/>
              <a:ea typeface="Trebuchet MS"/>
              <a:cs typeface="Trebuchet MS"/>
              <a:sym typeface="Trebuchet MS"/>
            </a:endParaRPr>
          </a:p>
          <a:p>
            <a:pPr indent="0" lvl="0" marL="0" marR="0" rtl="0" algn="l">
              <a:spcBef>
                <a:spcPts val="0"/>
              </a:spcBef>
              <a:spcAft>
                <a:spcPts val="0"/>
              </a:spcAft>
              <a:buNone/>
            </a:pPr>
            <a:r>
              <a:t/>
            </a:r>
            <a:endParaRPr sz="1800">
              <a:latin typeface="Trebuchet MS"/>
              <a:ea typeface="Trebuchet MS"/>
              <a:cs typeface="Trebuchet MS"/>
              <a:sym typeface="Trebuchet MS"/>
            </a:endParaRPr>
          </a:p>
          <a:p>
            <a:pPr indent="-342900" lvl="0" marL="457200" marR="0" rtl="0" algn="l">
              <a:spcBef>
                <a:spcPts val="0"/>
              </a:spcBef>
              <a:spcAft>
                <a:spcPts val="0"/>
              </a:spcAft>
              <a:buSzPct val="100000"/>
              <a:buFont typeface="Trebuchet MS"/>
            </a:pPr>
            <a:r>
              <a:rPr lang="en-US" sz="1800">
                <a:latin typeface="Trebuchet MS"/>
                <a:ea typeface="Trebuchet MS"/>
                <a:cs typeface="Trebuchet MS"/>
                <a:sym typeface="Trebuchet MS"/>
              </a:rPr>
              <a:t>Schematics</a:t>
            </a:r>
          </a:p>
          <a:p>
            <a:pPr indent="0" lvl="0" marL="0" marR="0" rtl="0" algn="l">
              <a:spcBef>
                <a:spcPts val="0"/>
              </a:spcBef>
              <a:spcAft>
                <a:spcPts val="0"/>
              </a:spcAft>
              <a:buNone/>
            </a:pPr>
            <a:r>
              <a:t/>
            </a:r>
            <a:endParaRPr sz="1800">
              <a:latin typeface="Trebuchet MS"/>
              <a:ea typeface="Trebuchet MS"/>
              <a:cs typeface="Trebuchet MS"/>
              <a:sym typeface="Trebuchet MS"/>
            </a:endParaRPr>
          </a:p>
        </p:txBody>
      </p:sp>
      <p:pic>
        <p:nvPicPr>
          <p:cNvPr id="260" name="Shape 260"/>
          <p:cNvPicPr preferRelativeResize="0"/>
          <p:nvPr/>
        </p:nvPicPr>
        <p:blipFill rotWithShape="1">
          <a:blip r:embed="rId3">
            <a:alphaModFix/>
          </a:blip>
          <a:srcRect b="15948" l="0" r="50994" t="26556"/>
          <a:stretch/>
        </p:blipFill>
        <p:spPr>
          <a:xfrm>
            <a:off x="365800" y="3866450"/>
            <a:ext cx="3265475" cy="2464751"/>
          </a:xfrm>
          <a:prstGeom prst="rect">
            <a:avLst/>
          </a:prstGeom>
          <a:noFill/>
          <a:ln>
            <a:noFill/>
          </a:ln>
        </p:spPr>
      </p:pic>
      <p:pic>
        <p:nvPicPr>
          <p:cNvPr id="261" name="Shape 261"/>
          <p:cNvPicPr preferRelativeResize="0"/>
          <p:nvPr/>
        </p:nvPicPr>
        <p:blipFill>
          <a:blip r:embed="rId3">
            <a:alphaModFix/>
          </a:blip>
          <a:stretch>
            <a:fillRect/>
          </a:stretch>
        </p:blipFill>
        <p:spPr>
          <a:xfrm>
            <a:off x="0" y="0"/>
            <a:ext cx="9144001" cy="68580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5" name="Shape 265"/>
        <p:cNvGrpSpPr/>
        <p:nvPr/>
      </p:nvGrpSpPr>
      <p:grpSpPr>
        <a:xfrm>
          <a:off x="0" y="0"/>
          <a:ext cx="0" cy="0"/>
          <a:chOff x="0" y="0"/>
          <a:chExt cx="0" cy="0"/>
        </a:xfrm>
      </p:grpSpPr>
      <p:sp>
        <p:nvSpPr>
          <p:cNvPr id="266" name="Shape 266"/>
          <p:cNvSpPr txBox="1"/>
          <p:nvPr>
            <p:ph type="title"/>
          </p:nvPr>
        </p:nvSpPr>
        <p:spPr>
          <a:xfrm>
            <a:off x="609599" y="609600"/>
            <a:ext cx="6347700" cy="1320900"/>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Trebuchet MS"/>
              <a:buNone/>
            </a:pPr>
            <a:r>
              <a:rPr b="0" i="0" lang="en-US" sz="3600" u="none" cap="none" strike="noStrike">
                <a:solidFill>
                  <a:schemeClr val="accent1"/>
                </a:solidFill>
                <a:latin typeface="Trebuchet MS"/>
                <a:ea typeface="Trebuchet MS"/>
                <a:cs typeface="Trebuchet MS"/>
                <a:sym typeface="Trebuchet MS"/>
              </a:rPr>
              <a:t>Implementation Continued...</a:t>
            </a:r>
          </a:p>
        </p:txBody>
      </p:sp>
      <p:sp>
        <p:nvSpPr>
          <p:cNvPr id="267" name="Shape 267"/>
          <p:cNvSpPr txBox="1"/>
          <p:nvPr>
            <p:ph idx="1" type="body"/>
          </p:nvPr>
        </p:nvSpPr>
        <p:spPr>
          <a:xfrm>
            <a:off x="609586" y="1848115"/>
            <a:ext cx="6347700" cy="38808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None/>
            </a:pPr>
            <a:r>
              <a:rPr lang="en-US" sz="1800">
                <a:latin typeface="Trebuchet MS"/>
                <a:ea typeface="Trebuchet MS"/>
                <a:cs typeface="Trebuchet MS"/>
                <a:sym typeface="Trebuchet MS"/>
              </a:rPr>
              <a:t>Details of Implementation</a:t>
            </a:r>
          </a:p>
          <a:p>
            <a:pPr indent="0" lvl="0" marL="0" marR="0" rtl="0" algn="l">
              <a:spcBef>
                <a:spcPts val="0"/>
              </a:spcBef>
              <a:spcAft>
                <a:spcPts val="0"/>
              </a:spcAft>
              <a:buNone/>
            </a:pPr>
            <a:r>
              <a:t/>
            </a:r>
            <a:endParaRPr sz="1800">
              <a:latin typeface="Trebuchet MS"/>
              <a:ea typeface="Trebuchet MS"/>
              <a:cs typeface="Trebuchet MS"/>
              <a:sym typeface="Trebuchet MS"/>
            </a:endParaRPr>
          </a:p>
          <a:p>
            <a:pPr indent="0" lvl="0" marL="0" marR="0" rtl="0" algn="l">
              <a:spcBef>
                <a:spcPts val="0"/>
              </a:spcBef>
              <a:spcAft>
                <a:spcPts val="0"/>
              </a:spcAft>
              <a:buNone/>
            </a:pPr>
            <a:r>
              <a:t/>
            </a:r>
            <a:endParaRPr sz="1800">
              <a:latin typeface="Trebuchet MS"/>
              <a:ea typeface="Trebuchet MS"/>
              <a:cs typeface="Trebuchet MS"/>
              <a:sym typeface="Trebuchet MS"/>
            </a:endParaRPr>
          </a:p>
          <a:p>
            <a:pPr indent="0" lvl="0" marL="0" marR="0" rtl="0" algn="l">
              <a:spcBef>
                <a:spcPts val="0"/>
              </a:spcBef>
              <a:spcAft>
                <a:spcPts val="0"/>
              </a:spcAft>
              <a:buNone/>
            </a:pPr>
            <a:r>
              <a:t/>
            </a:r>
            <a:endParaRPr sz="1800">
              <a:latin typeface="Trebuchet MS"/>
              <a:ea typeface="Trebuchet MS"/>
              <a:cs typeface="Trebuchet MS"/>
              <a:sym typeface="Trebuchet MS"/>
            </a:endParaRPr>
          </a:p>
          <a:p>
            <a:pPr indent="-342900" lvl="0" marL="457200" marR="0" rtl="0" algn="l">
              <a:spcBef>
                <a:spcPts val="0"/>
              </a:spcBef>
              <a:spcAft>
                <a:spcPts val="0"/>
              </a:spcAft>
              <a:buSzPct val="100000"/>
              <a:buFont typeface="Trebuchet MS"/>
            </a:pPr>
            <a:r>
              <a:rPr lang="en-US" sz="1800">
                <a:latin typeface="Trebuchet MS"/>
                <a:ea typeface="Trebuchet MS"/>
                <a:cs typeface="Trebuchet MS"/>
                <a:sym typeface="Trebuchet MS"/>
              </a:rPr>
              <a:t>Schematics</a:t>
            </a:r>
          </a:p>
          <a:p>
            <a:pPr indent="0" lvl="0" marL="0" marR="0" rtl="0" algn="l">
              <a:spcBef>
                <a:spcPts val="0"/>
              </a:spcBef>
              <a:spcAft>
                <a:spcPts val="0"/>
              </a:spcAft>
              <a:buNone/>
            </a:pPr>
            <a:r>
              <a:t/>
            </a:r>
            <a:endParaRPr sz="1800">
              <a:latin typeface="Trebuchet MS"/>
              <a:ea typeface="Trebuchet MS"/>
              <a:cs typeface="Trebuchet MS"/>
              <a:sym typeface="Trebuchet MS"/>
            </a:endParaRPr>
          </a:p>
        </p:txBody>
      </p:sp>
      <p:pic>
        <p:nvPicPr>
          <p:cNvPr id="268" name="Shape 268"/>
          <p:cNvPicPr preferRelativeResize="0"/>
          <p:nvPr/>
        </p:nvPicPr>
        <p:blipFill>
          <a:blip r:embed="rId3">
            <a:alphaModFix/>
          </a:blip>
          <a:stretch>
            <a:fillRect/>
          </a:stretch>
        </p:blipFill>
        <p:spPr>
          <a:xfrm>
            <a:off x="0" y="0"/>
            <a:ext cx="9144000" cy="685799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8" name="Shape 148"/>
        <p:cNvGrpSpPr/>
        <p:nvPr/>
      </p:nvGrpSpPr>
      <p:grpSpPr>
        <a:xfrm>
          <a:off x="0" y="0"/>
          <a:ext cx="0" cy="0"/>
          <a:chOff x="0" y="0"/>
          <a:chExt cx="0" cy="0"/>
        </a:xfrm>
      </p:grpSpPr>
      <p:sp>
        <p:nvSpPr>
          <p:cNvPr id="149" name="Shape 149"/>
          <p:cNvSpPr txBox="1"/>
          <p:nvPr>
            <p:ph type="title"/>
          </p:nvPr>
        </p:nvSpPr>
        <p:spPr>
          <a:xfrm>
            <a:off x="609599" y="609600"/>
            <a:ext cx="6347712" cy="1320800"/>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Trebuchet MS"/>
              <a:buNone/>
            </a:pPr>
            <a:r>
              <a:rPr b="0" i="0" lang="en-US" sz="3600" u="none" cap="none" strike="noStrike">
                <a:solidFill>
                  <a:schemeClr val="accent1"/>
                </a:solidFill>
                <a:latin typeface="Trebuchet MS"/>
                <a:ea typeface="Trebuchet MS"/>
                <a:cs typeface="Trebuchet MS"/>
                <a:sym typeface="Trebuchet MS"/>
              </a:rPr>
              <a:t>Motivation</a:t>
            </a:r>
          </a:p>
        </p:txBody>
      </p:sp>
      <p:sp>
        <p:nvSpPr>
          <p:cNvPr id="150" name="Shape 150"/>
          <p:cNvSpPr txBox="1"/>
          <p:nvPr>
            <p:ph idx="1" type="body"/>
          </p:nvPr>
        </p:nvSpPr>
        <p:spPr>
          <a:xfrm>
            <a:off x="609586" y="1848115"/>
            <a:ext cx="6347700" cy="3880800"/>
          </a:xfrm>
          <a:prstGeom prst="rect">
            <a:avLst/>
          </a:prstGeom>
          <a:noFill/>
          <a:ln>
            <a:noFill/>
          </a:ln>
        </p:spPr>
        <p:txBody>
          <a:bodyPr anchorCtr="0" anchor="t" bIns="45700" lIns="91425" rIns="91425" tIns="45700">
            <a:noAutofit/>
          </a:bodyPr>
          <a:lstStyle/>
          <a:p>
            <a:pPr indent="-342900" lvl="0" marL="457200" marR="0" rtl="0" algn="l">
              <a:spcBef>
                <a:spcPts val="0"/>
              </a:spcBef>
              <a:spcAft>
                <a:spcPts val="0"/>
              </a:spcAft>
              <a:buSzPct val="100000"/>
              <a:buFont typeface="Trebuchet MS"/>
            </a:pPr>
            <a:r>
              <a:rPr lang="en-US" sz="1800">
                <a:latin typeface="Trebuchet MS"/>
                <a:ea typeface="Trebuchet MS"/>
                <a:cs typeface="Trebuchet MS"/>
                <a:sym typeface="Trebuchet MS"/>
              </a:rPr>
              <a:t>Family</a:t>
            </a:r>
          </a:p>
          <a:p>
            <a:pPr indent="0" lvl="0" marL="0" marR="0" rtl="0" algn="l">
              <a:spcBef>
                <a:spcPts val="0"/>
              </a:spcBef>
              <a:spcAft>
                <a:spcPts val="0"/>
              </a:spcAft>
              <a:buNone/>
            </a:pPr>
            <a:r>
              <a:t/>
            </a:r>
            <a:endParaRPr sz="1800">
              <a:latin typeface="Trebuchet MS"/>
              <a:ea typeface="Trebuchet MS"/>
              <a:cs typeface="Trebuchet MS"/>
              <a:sym typeface="Trebuchet MS"/>
            </a:endParaRPr>
          </a:p>
          <a:p>
            <a:pPr indent="0" lvl="0" marL="0" marR="0" rtl="0" algn="l">
              <a:spcBef>
                <a:spcPts val="0"/>
              </a:spcBef>
              <a:spcAft>
                <a:spcPts val="0"/>
              </a:spcAft>
              <a:buNone/>
            </a:pPr>
            <a:r>
              <a:t/>
            </a:r>
            <a:endParaRPr sz="1800">
              <a:latin typeface="Trebuchet MS"/>
              <a:ea typeface="Trebuchet MS"/>
              <a:cs typeface="Trebuchet MS"/>
              <a:sym typeface="Trebuchet MS"/>
            </a:endParaRPr>
          </a:p>
          <a:p>
            <a:pPr indent="-342900" lvl="0" marL="457200" marR="0" rtl="0" algn="l">
              <a:spcBef>
                <a:spcPts val="0"/>
              </a:spcBef>
              <a:spcAft>
                <a:spcPts val="0"/>
              </a:spcAft>
              <a:buSzPct val="100000"/>
              <a:buFont typeface="Trebuchet MS"/>
            </a:pPr>
            <a:r>
              <a:rPr lang="en-US" sz="1800">
                <a:latin typeface="Trebuchet MS"/>
                <a:ea typeface="Trebuchet MS"/>
                <a:cs typeface="Trebuchet MS"/>
                <a:sym typeface="Trebuchet MS"/>
              </a:rPr>
              <a:t>Challenge</a:t>
            </a:r>
          </a:p>
          <a:p>
            <a:pPr indent="0" lvl="0" marL="0" marR="0" rtl="0" algn="l">
              <a:spcBef>
                <a:spcPts val="0"/>
              </a:spcBef>
              <a:spcAft>
                <a:spcPts val="0"/>
              </a:spcAft>
              <a:buNone/>
            </a:pPr>
            <a:r>
              <a:t/>
            </a:r>
            <a:endParaRPr sz="1800">
              <a:latin typeface="Trebuchet MS"/>
              <a:ea typeface="Trebuchet MS"/>
              <a:cs typeface="Trebuchet MS"/>
              <a:sym typeface="Trebuchet MS"/>
            </a:endParaRPr>
          </a:p>
          <a:p>
            <a:pPr indent="0" lvl="0" marL="0" marR="0" rtl="0" algn="l">
              <a:spcBef>
                <a:spcPts val="0"/>
              </a:spcBef>
              <a:spcAft>
                <a:spcPts val="0"/>
              </a:spcAft>
              <a:buNone/>
            </a:pPr>
            <a:r>
              <a:t/>
            </a:r>
            <a:endParaRPr sz="1800">
              <a:latin typeface="Trebuchet MS"/>
              <a:ea typeface="Trebuchet MS"/>
              <a:cs typeface="Trebuchet MS"/>
              <a:sym typeface="Trebuchet MS"/>
            </a:endParaRPr>
          </a:p>
          <a:p>
            <a:pPr indent="-342900" lvl="0" marL="457200" marR="0" rtl="0" algn="l">
              <a:spcBef>
                <a:spcPts val="0"/>
              </a:spcBef>
              <a:spcAft>
                <a:spcPts val="0"/>
              </a:spcAft>
              <a:buSzPct val="100000"/>
              <a:buFont typeface="Trebuchet MS"/>
            </a:pPr>
            <a:r>
              <a:rPr lang="en-US" sz="1800">
                <a:latin typeface="Trebuchet MS"/>
                <a:ea typeface="Trebuchet MS"/>
                <a:cs typeface="Trebuchet MS"/>
                <a:sym typeface="Trebuchet MS"/>
              </a:rPr>
              <a:t>Most Interesting Project </a:t>
            </a:r>
          </a:p>
        </p:txBody>
      </p:sp>
      <p:sp>
        <p:nvSpPr>
          <p:cNvPr descr="Image result for family" id="151" name="Shape 151"/>
          <p:cNvSpPr/>
          <p:nvPr/>
        </p:nvSpPr>
        <p:spPr>
          <a:xfrm>
            <a:off x="155575" y="-144463"/>
            <a:ext cx="304799" cy="304801"/>
          </a:xfrm>
          <a:prstGeom prst="rect">
            <a:avLst/>
          </a:prstGeom>
          <a:noFill/>
          <a:ln>
            <a:noFill/>
          </a:ln>
        </p:spPr>
        <p:txBody>
          <a:bodyPr anchorCtr="0" anchor="t" bIns="45700" lIns="91425" rIns="91425" tIns="45700">
            <a:noAutofit/>
          </a:bodyPr>
          <a:lstStyle/>
          <a:p>
            <a:pPr indent="0" lvl="0" marL="0" marR="0" rtl="0" algn="l">
              <a:spcBef>
                <a:spcPts val="0"/>
              </a:spcBef>
              <a:buNone/>
            </a:pPr>
            <a:r>
              <a:t/>
            </a:r>
            <a:endParaRPr sz="1800">
              <a:solidFill>
                <a:schemeClr val="dk1"/>
              </a:solidFill>
              <a:latin typeface="Trebuchet MS"/>
              <a:ea typeface="Trebuchet MS"/>
              <a:cs typeface="Trebuchet MS"/>
              <a:sym typeface="Trebuchet MS"/>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2" name="Shape 272"/>
        <p:cNvGrpSpPr/>
        <p:nvPr/>
      </p:nvGrpSpPr>
      <p:grpSpPr>
        <a:xfrm>
          <a:off x="0" y="0"/>
          <a:ext cx="0" cy="0"/>
          <a:chOff x="0" y="0"/>
          <a:chExt cx="0" cy="0"/>
        </a:xfrm>
      </p:grpSpPr>
      <p:sp>
        <p:nvSpPr>
          <p:cNvPr id="273" name="Shape 273"/>
          <p:cNvSpPr txBox="1"/>
          <p:nvPr>
            <p:ph type="title"/>
          </p:nvPr>
        </p:nvSpPr>
        <p:spPr>
          <a:xfrm>
            <a:off x="609599" y="609600"/>
            <a:ext cx="6347700" cy="1320900"/>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Trebuchet MS"/>
              <a:buNone/>
            </a:pPr>
            <a:r>
              <a:rPr b="0" i="0" lang="en-US" sz="3600" u="none" cap="none" strike="noStrike">
                <a:solidFill>
                  <a:schemeClr val="accent1"/>
                </a:solidFill>
                <a:latin typeface="Trebuchet MS"/>
                <a:ea typeface="Trebuchet MS"/>
                <a:cs typeface="Trebuchet MS"/>
                <a:sym typeface="Trebuchet MS"/>
              </a:rPr>
              <a:t>Implementation Continued...</a:t>
            </a:r>
          </a:p>
        </p:txBody>
      </p:sp>
      <p:sp>
        <p:nvSpPr>
          <p:cNvPr id="274" name="Shape 274"/>
          <p:cNvSpPr txBox="1"/>
          <p:nvPr>
            <p:ph idx="1" type="body"/>
          </p:nvPr>
        </p:nvSpPr>
        <p:spPr>
          <a:xfrm>
            <a:off x="609586" y="1848115"/>
            <a:ext cx="6347700" cy="38808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None/>
            </a:pPr>
            <a:r>
              <a:rPr lang="en-US" sz="1800">
                <a:latin typeface="Trebuchet MS"/>
                <a:ea typeface="Trebuchet MS"/>
                <a:cs typeface="Trebuchet MS"/>
                <a:sym typeface="Trebuchet MS"/>
              </a:rPr>
              <a:t>Details of Implementation</a:t>
            </a:r>
          </a:p>
          <a:p>
            <a:pPr indent="0" lvl="0" marL="0" marR="0" rtl="0" algn="l">
              <a:spcBef>
                <a:spcPts val="0"/>
              </a:spcBef>
              <a:spcAft>
                <a:spcPts val="0"/>
              </a:spcAft>
              <a:buNone/>
            </a:pPr>
            <a:r>
              <a:t/>
            </a:r>
            <a:endParaRPr sz="1800">
              <a:latin typeface="Trebuchet MS"/>
              <a:ea typeface="Trebuchet MS"/>
              <a:cs typeface="Trebuchet MS"/>
              <a:sym typeface="Trebuchet MS"/>
            </a:endParaRPr>
          </a:p>
          <a:p>
            <a:pPr indent="0" lvl="0" marL="0" marR="0" rtl="0" algn="l">
              <a:spcBef>
                <a:spcPts val="0"/>
              </a:spcBef>
              <a:spcAft>
                <a:spcPts val="0"/>
              </a:spcAft>
              <a:buNone/>
            </a:pPr>
            <a:r>
              <a:t/>
            </a:r>
            <a:endParaRPr sz="1800">
              <a:latin typeface="Trebuchet MS"/>
              <a:ea typeface="Trebuchet MS"/>
              <a:cs typeface="Trebuchet MS"/>
              <a:sym typeface="Trebuchet MS"/>
            </a:endParaRPr>
          </a:p>
          <a:p>
            <a:pPr indent="0" lvl="0" marL="0" marR="0" rtl="0" algn="l">
              <a:spcBef>
                <a:spcPts val="0"/>
              </a:spcBef>
              <a:spcAft>
                <a:spcPts val="0"/>
              </a:spcAft>
              <a:buNone/>
            </a:pPr>
            <a:r>
              <a:t/>
            </a:r>
            <a:endParaRPr sz="1800">
              <a:latin typeface="Trebuchet MS"/>
              <a:ea typeface="Trebuchet MS"/>
              <a:cs typeface="Trebuchet MS"/>
              <a:sym typeface="Trebuchet MS"/>
            </a:endParaRPr>
          </a:p>
          <a:p>
            <a:pPr indent="-342900" lvl="0" marL="457200" marR="0" rtl="0" algn="l">
              <a:spcBef>
                <a:spcPts val="0"/>
              </a:spcBef>
              <a:spcAft>
                <a:spcPts val="0"/>
              </a:spcAft>
              <a:buSzPct val="100000"/>
              <a:buFont typeface="Trebuchet MS"/>
            </a:pPr>
            <a:r>
              <a:rPr lang="en-US" sz="1800">
                <a:latin typeface="Trebuchet MS"/>
                <a:ea typeface="Trebuchet MS"/>
                <a:cs typeface="Trebuchet MS"/>
                <a:sym typeface="Trebuchet MS"/>
              </a:rPr>
              <a:t>Schematics </a:t>
            </a:r>
          </a:p>
          <a:p>
            <a:pPr indent="0" lvl="0" marL="0" marR="0" rtl="0" algn="l">
              <a:spcBef>
                <a:spcPts val="0"/>
              </a:spcBef>
              <a:spcAft>
                <a:spcPts val="0"/>
              </a:spcAft>
              <a:buNone/>
            </a:pPr>
            <a:r>
              <a:t/>
            </a:r>
            <a:endParaRPr sz="1800">
              <a:latin typeface="Trebuchet MS"/>
              <a:ea typeface="Trebuchet MS"/>
              <a:cs typeface="Trebuchet MS"/>
              <a:sym typeface="Trebuchet MS"/>
            </a:endParaRPr>
          </a:p>
        </p:txBody>
      </p:sp>
      <p:pic>
        <p:nvPicPr>
          <p:cNvPr id="275" name="Shape 275"/>
          <p:cNvPicPr preferRelativeResize="0"/>
          <p:nvPr/>
        </p:nvPicPr>
        <p:blipFill>
          <a:blip r:embed="rId3">
            <a:alphaModFix/>
          </a:blip>
          <a:stretch>
            <a:fillRect/>
          </a:stretch>
        </p:blipFill>
        <p:spPr>
          <a:xfrm>
            <a:off x="0" y="0"/>
            <a:ext cx="9144000" cy="685799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9" name="Shape 279"/>
        <p:cNvGrpSpPr/>
        <p:nvPr/>
      </p:nvGrpSpPr>
      <p:grpSpPr>
        <a:xfrm>
          <a:off x="0" y="0"/>
          <a:ext cx="0" cy="0"/>
          <a:chOff x="0" y="0"/>
          <a:chExt cx="0" cy="0"/>
        </a:xfrm>
      </p:grpSpPr>
      <p:sp>
        <p:nvSpPr>
          <p:cNvPr id="280" name="Shape 280"/>
          <p:cNvSpPr txBox="1"/>
          <p:nvPr>
            <p:ph type="title"/>
          </p:nvPr>
        </p:nvSpPr>
        <p:spPr>
          <a:xfrm>
            <a:off x="609599" y="609600"/>
            <a:ext cx="6347700" cy="1320900"/>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Trebuchet MS"/>
              <a:buNone/>
            </a:pPr>
            <a:r>
              <a:rPr lang="en-US"/>
              <a:t>Board Layout</a:t>
            </a:r>
          </a:p>
        </p:txBody>
      </p:sp>
      <p:sp>
        <p:nvSpPr>
          <p:cNvPr id="281" name="Shape 281"/>
          <p:cNvSpPr txBox="1"/>
          <p:nvPr>
            <p:ph idx="1" type="body"/>
          </p:nvPr>
        </p:nvSpPr>
        <p:spPr>
          <a:xfrm>
            <a:off x="609586" y="1848115"/>
            <a:ext cx="6347700" cy="3880800"/>
          </a:xfrm>
          <a:prstGeom prst="rect">
            <a:avLst/>
          </a:prstGeom>
          <a:noFill/>
          <a:ln>
            <a:noFill/>
          </a:ln>
        </p:spPr>
        <p:txBody>
          <a:bodyPr anchorCtr="0" anchor="t" bIns="45700" lIns="91425" rIns="91425" tIns="45700">
            <a:noAutofit/>
          </a:bodyPr>
          <a:lstStyle/>
          <a:p>
            <a:pPr indent="0" lvl="0" marL="0" marR="0" rtl="0" algn="l">
              <a:lnSpc>
                <a:spcPct val="150000"/>
              </a:lnSpc>
              <a:spcBef>
                <a:spcPts val="0"/>
              </a:spcBef>
              <a:spcAft>
                <a:spcPts val="0"/>
              </a:spcAft>
              <a:buNone/>
            </a:pPr>
            <a:r>
              <a:t/>
            </a:r>
            <a:endParaRPr sz="1800">
              <a:latin typeface="Trebuchet MS"/>
              <a:ea typeface="Trebuchet MS"/>
              <a:cs typeface="Trebuchet MS"/>
              <a:sym typeface="Trebuchet MS"/>
            </a:endParaRPr>
          </a:p>
          <a:p>
            <a:pPr indent="-342900" lvl="0" marL="457200" marR="0" rtl="0" algn="l">
              <a:lnSpc>
                <a:spcPct val="150000"/>
              </a:lnSpc>
              <a:spcBef>
                <a:spcPts val="0"/>
              </a:spcBef>
              <a:spcAft>
                <a:spcPts val="0"/>
              </a:spcAft>
              <a:buSzPct val="100000"/>
              <a:buFont typeface="Trebuchet MS"/>
            </a:pPr>
            <a:r>
              <a:rPr lang="en-US" sz="1800">
                <a:latin typeface="Trebuchet MS"/>
                <a:ea typeface="Trebuchet MS"/>
                <a:cs typeface="Trebuchet MS"/>
                <a:sym typeface="Trebuchet MS"/>
              </a:rPr>
              <a:t>Dimensions: 4.9” x 4.0”</a:t>
            </a:r>
          </a:p>
          <a:p>
            <a:pPr indent="-342900" lvl="0" marL="457200" marR="0" rtl="0" algn="l">
              <a:lnSpc>
                <a:spcPct val="150000"/>
              </a:lnSpc>
              <a:spcBef>
                <a:spcPts val="0"/>
              </a:spcBef>
              <a:spcAft>
                <a:spcPts val="0"/>
              </a:spcAft>
              <a:buSzPct val="100000"/>
              <a:buFont typeface="Trebuchet MS"/>
            </a:pPr>
            <a:r>
              <a:rPr lang="en-US" sz="1800">
                <a:latin typeface="Trebuchet MS"/>
                <a:ea typeface="Trebuchet MS"/>
                <a:cs typeface="Trebuchet MS"/>
                <a:sym typeface="Trebuchet MS"/>
              </a:rPr>
              <a:t>Top/Bot , Horz./Vert. Routing</a:t>
            </a:r>
          </a:p>
          <a:p>
            <a:pPr indent="-342900" lvl="0" marL="457200" marR="0" rtl="0" algn="l">
              <a:lnSpc>
                <a:spcPct val="150000"/>
              </a:lnSpc>
              <a:spcBef>
                <a:spcPts val="0"/>
              </a:spcBef>
              <a:spcAft>
                <a:spcPts val="0"/>
              </a:spcAft>
              <a:buSzPct val="100000"/>
              <a:buFont typeface="Trebuchet MS"/>
            </a:pPr>
            <a:r>
              <a:rPr lang="en-US" sz="1800">
                <a:latin typeface="Trebuchet MS"/>
                <a:ea typeface="Trebuchet MS"/>
                <a:cs typeface="Trebuchet MS"/>
                <a:sym typeface="Trebuchet MS"/>
              </a:rPr>
              <a:t>Primarily SMT parts</a:t>
            </a:r>
          </a:p>
          <a:p>
            <a:pPr indent="-342900" lvl="0" marL="457200" marR="0" rtl="0" algn="l">
              <a:lnSpc>
                <a:spcPct val="150000"/>
              </a:lnSpc>
              <a:spcBef>
                <a:spcPts val="0"/>
              </a:spcBef>
              <a:spcAft>
                <a:spcPts val="0"/>
              </a:spcAft>
              <a:buSzPct val="100000"/>
              <a:buFont typeface="Trebuchet MS"/>
            </a:pPr>
            <a:r>
              <a:rPr lang="en-US" sz="1800">
                <a:latin typeface="Trebuchet MS"/>
                <a:ea typeface="Trebuchet MS"/>
                <a:cs typeface="Trebuchet MS"/>
                <a:sym typeface="Trebuchet MS"/>
              </a:rPr>
              <a:t>Debugging &amp; Configuration Headers</a:t>
            </a:r>
          </a:p>
          <a:p>
            <a:pPr indent="-342900" lvl="0" marL="457200" marR="0" rtl="0" algn="l">
              <a:lnSpc>
                <a:spcPct val="150000"/>
              </a:lnSpc>
              <a:spcBef>
                <a:spcPts val="0"/>
              </a:spcBef>
              <a:spcAft>
                <a:spcPts val="0"/>
              </a:spcAft>
              <a:buSzPct val="100000"/>
              <a:buFont typeface="Trebuchet MS"/>
            </a:pPr>
            <a:r>
              <a:rPr lang="en-US" sz="1800">
                <a:latin typeface="Trebuchet MS"/>
                <a:ea typeface="Trebuchet MS"/>
                <a:cs typeface="Trebuchet MS"/>
                <a:sym typeface="Trebuchet MS"/>
              </a:rPr>
              <a:t>Silkscreen Labeling</a:t>
            </a:r>
          </a:p>
          <a:p>
            <a:pPr indent="0" lvl="0" marL="0" marR="0" rtl="0" algn="l">
              <a:spcBef>
                <a:spcPts val="0"/>
              </a:spcBef>
              <a:spcAft>
                <a:spcPts val="0"/>
              </a:spcAft>
              <a:buNone/>
            </a:pPr>
            <a:r>
              <a:t/>
            </a:r>
            <a:endParaRPr sz="1800">
              <a:latin typeface="Trebuchet MS"/>
              <a:ea typeface="Trebuchet MS"/>
              <a:cs typeface="Trebuchet MS"/>
              <a:sym typeface="Trebuchet MS"/>
            </a:endParaRPr>
          </a:p>
        </p:txBody>
      </p:sp>
      <p:sp>
        <p:nvSpPr>
          <p:cNvPr id="282" name="Shape 282"/>
          <p:cNvSpPr txBox="1"/>
          <p:nvPr/>
        </p:nvSpPr>
        <p:spPr>
          <a:xfrm>
            <a:off x="796750" y="6454600"/>
            <a:ext cx="3812100" cy="282300"/>
          </a:xfrm>
          <a:prstGeom prst="rect">
            <a:avLst/>
          </a:prstGeom>
          <a:noFill/>
          <a:ln>
            <a:noFill/>
          </a:ln>
        </p:spPr>
        <p:txBody>
          <a:bodyPr anchorCtr="0" anchor="t" bIns="91425" lIns="91425" rIns="91425" tIns="91425">
            <a:noAutofit/>
          </a:bodyPr>
          <a:lstStyle/>
          <a:p>
            <a:pPr lvl="0">
              <a:spcBef>
                <a:spcPts val="0"/>
              </a:spcBef>
              <a:buNone/>
            </a:pPr>
            <a:r>
              <a:rPr lang="en-US" sz="1200">
                <a:latin typeface="Trebuchet MS"/>
                <a:ea typeface="Trebuchet MS"/>
                <a:cs typeface="Trebuchet MS"/>
                <a:sym typeface="Trebuchet MS"/>
              </a:rPr>
              <a:t>PDF of board gerbers found </a:t>
            </a:r>
            <a:r>
              <a:rPr lang="en-US" sz="1200" u="sng">
                <a:solidFill>
                  <a:schemeClr val="hlink"/>
                </a:solidFill>
                <a:latin typeface="Trebuchet MS"/>
                <a:ea typeface="Trebuchet MS"/>
                <a:cs typeface="Trebuchet MS"/>
                <a:sym typeface="Trebuchet MS"/>
                <a:hlinkClick r:id="rId3"/>
              </a:rPr>
              <a:t>here.</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286" name="Shape 286"/>
        <p:cNvGrpSpPr/>
        <p:nvPr/>
      </p:nvGrpSpPr>
      <p:grpSpPr>
        <a:xfrm>
          <a:off x="0" y="0"/>
          <a:ext cx="0" cy="0"/>
          <a:chOff x="0" y="0"/>
          <a:chExt cx="0" cy="0"/>
        </a:xfrm>
      </p:grpSpPr>
      <p:sp>
        <p:nvSpPr>
          <p:cNvPr id="287" name="Shape 287"/>
          <p:cNvSpPr txBox="1"/>
          <p:nvPr>
            <p:ph type="title"/>
          </p:nvPr>
        </p:nvSpPr>
        <p:spPr>
          <a:xfrm>
            <a:off x="609600" y="609600"/>
            <a:ext cx="6347700" cy="560400"/>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Trebuchet MS"/>
              <a:buNone/>
            </a:pPr>
            <a:r>
              <a:rPr lang="en-US"/>
              <a:t>Board Outline</a:t>
            </a:r>
          </a:p>
        </p:txBody>
      </p:sp>
      <p:sp>
        <p:nvSpPr>
          <p:cNvPr id="288" name="Shape 288"/>
          <p:cNvSpPr txBox="1"/>
          <p:nvPr>
            <p:ph idx="1" type="body"/>
          </p:nvPr>
        </p:nvSpPr>
        <p:spPr>
          <a:xfrm>
            <a:off x="609586" y="1848115"/>
            <a:ext cx="6347700" cy="38808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None/>
            </a:pPr>
            <a:r>
              <a:t/>
            </a:r>
            <a:endParaRPr sz="1800">
              <a:latin typeface="Trebuchet MS"/>
              <a:ea typeface="Trebuchet MS"/>
              <a:cs typeface="Trebuchet MS"/>
              <a:sym typeface="Trebuchet MS"/>
            </a:endParaRPr>
          </a:p>
          <a:p>
            <a:pPr indent="0" lvl="0" marL="0" marR="0" rtl="0" algn="l">
              <a:spcBef>
                <a:spcPts val="0"/>
              </a:spcBef>
              <a:spcAft>
                <a:spcPts val="0"/>
              </a:spcAft>
              <a:buNone/>
            </a:pPr>
            <a:r>
              <a:t/>
            </a:r>
            <a:endParaRPr sz="1800">
              <a:latin typeface="Trebuchet MS"/>
              <a:ea typeface="Trebuchet MS"/>
              <a:cs typeface="Trebuchet MS"/>
              <a:sym typeface="Trebuchet MS"/>
            </a:endParaRPr>
          </a:p>
        </p:txBody>
      </p:sp>
      <p:pic>
        <p:nvPicPr>
          <p:cNvPr id="289" name="Shape 289"/>
          <p:cNvPicPr preferRelativeResize="0"/>
          <p:nvPr/>
        </p:nvPicPr>
        <p:blipFill>
          <a:blip r:embed="rId3">
            <a:alphaModFix/>
          </a:blip>
          <a:stretch>
            <a:fillRect/>
          </a:stretch>
        </p:blipFill>
        <p:spPr>
          <a:xfrm>
            <a:off x="0" y="0"/>
            <a:ext cx="9143999" cy="6857998"/>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3" name="Shape 293"/>
        <p:cNvGrpSpPr/>
        <p:nvPr/>
      </p:nvGrpSpPr>
      <p:grpSpPr>
        <a:xfrm>
          <a:off x="0" y="0"/>
          <a:ext cx="0" cy="0"/>
          <a:chOff x="0" y="0"/>
          <a:chExt cx="0" cy="0"/>
        </a:xfrm>
      </p:grpSpPr>
      <p:sp>
        <p:nvSpPr>
          <p:cNvPr id="294" name="Shape 294"/>
          <p:cNvSpPr txBox="1"/>
          <p:nvPr>
            <p:ph type="title"/>
          </p:nvPr>
        </p:nvSpPr>
        <p:spPr>
          <a:xfrm>
            <a:off x="235200" y="45175"/>
            <a:ext cx="3379200" cy="876900"/>
          </a:xfrm>
          <a:prstGeom prst="rect">
            <a:avLst/>
          </a:prstGeom>
        </p:spPr>
        <p:txBody>
          <a:bodyPr anchorCtr="0" anchor="t" bIns="91425" lIns="91425" rIns="91425" tIns="91425">
            <a:noAutofit/>
          </a:bodyPr>
          <a:lstStyle/>
          <a:p>
            <a:pPr lvl="0">
              <a:spcBef>
                <a:spcPts val="0"/>
              </a:spcBef>
              <a:buNone/>
            </a:pPr>
            <a:r>
              <a:rPr lang="en-US"/>
              <a:t>State Diagram </a:t>
            </a:r>
          </a:p>
        </p:txBody>
      </p:sp>
      <p:pic>
        <p:nvPicPr>
          <p:cNvPr id="295" name="Shape 295"/>
          <p:cNvPicPr preferRelativeResize="0"/>
          <p:nvPr/>
        </p:nvPicPr>
        <p:blipFill rotWithShape="1">
          <a:blip r:embed="rId3">
            <a:alphaModFix/>
          </a:blip>
          <a:srcRect b="7493" l="9100" r="11622" t="0"/>
          <a:stretch/>
        </p:blipFill>
        <p:spPr>
          <a:xfrm>
            <a:off x="2182499" y="674799"/>
            <a:ext cx="3715949" cy="60106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9" name="Shape 299"/>
        <p:cNvGrpSpPr/>
        <p:nvPr/>
      </p:nvGrpSpPr>
      <p:grpSpPr>
        <a:xfrm>
          <a:off x="0" y="0"/>
          <a:ext cx="0" cy="0"/>
          <a:chOff x="0" y="0"/>
          <a:chExt cx="0" cy="0"/>
        </a:xfrm>
      </p:grpSpPr>
      <p:sp>
        <p:nvSpPr>
          <p:cNvPr id="300" name="Shape 300"/>
          <p:cNvSpPr txBox="1"/>
          <p:nvPr>
            <p:ph type="title"/>
          </p:nvPr>
        </p:nvSpPr>
        <p:spPr>
          <a:xfrm>
            <a:off x="609600" y="609600"/>
            <a:ext cx="6347700" cy="716700"/>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Trebuchet MS"/>
              <a:buNone/>
            </a:pPr>
            <a:r>
              <a:rPr b="0" i="0" lang="en-US" sz="3600" u="none" cap="none" strike="noStrike">
                <a:solidFill>
                  <a:schemeClr val="accent1"/>
                </a:solidFill>
                <a:latin typeface="Trebuchet MS"/>
                <a:ea typeface="Trebuchet MS"/>
                <a:cs typeface="Trebuchet MS"/>
                <a:sym typeface="Trebuchet MS"/>
              </a:rPr>
              <a:t>Implementation Continued...</a:t>
            </a:r>
          </a:p>
        </p:txBody>
      </p:sp>
      <p:sp>
        <p:nvSpPr>
          <p:cNvPr id="301" name="Shape 301"/>
          <p:cNvSpPr txBox="1"/>
          <p:nvPr>
            <p:ph idx="1" type="body"/>
          </p:nvPr>
        </p:nvSpPr>
        <p:spPr>
          <a:xfrm>
            <a:off x="609586" y="1848115"/>
            <a:ext cx="6347700" cy="38808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None/>
            </a:pPr>
            <a:r>
              <a:rPr lang="en-US" sz="1800">
                <a:latin typeface="Trebuchet MS"/>
                <a:ea typeface="Trebuchet MS"/>
                <a:cs typeface="Trebuchet MS"/>
                <a:sym typeface="Trebuchet MS"/>
              </a:rPr>
              <a:t>Details of Implementation: Code Excerpt </a:t>
            </a:r>
          </a:p>
          <a:p>
            <a:pPr indent="0" lvl="0" marL="0" marR="0" rtl="0" algn="l">
              <a:spcBef>
                <a:spcPts val="0"/>
              </a:spcBef>
              <a:spcAft>
                <a:spcPts val="0"/>
              </a:spcAft>
              <a:buNone/>
            </a:pPr>
            <a:r>
              <a:t/>
            </a:r>
            <a:endParaRPr sz="1800">
              <a:latin typeface="Trebuchet MS"/>
              <a:ea typeface="Trebuchet MS"/>
              <a:cs typeface="Trebuchet MS"/>
              <a:sym typeface="Trebuchet MS"/>
            </a:endParaRPr>
          </a:p>
          <a:p>
            <a:pPr indent="0" lvl="0" marL="0" marR="0" rtl="0" algn="l">
              <a:spcBef>
                <a:spcPts val="0"/>
              </a:spcBef>
              <a:spcAft>
                <a:spcPts val="0"/>
              </a:spcAft>
              <a:buNone/>
            </a:pPr>
            <a:r>
              <a:t/>
            </a:r>
            <a:endParaRPr sz="1800">
              <a:latin typeface="Trebuchet MS"/>
              <a:ea typeface="Trebuchet MS"/>
              <a:cs typeface="Trebuchet MS"/>
              <a:sym typeface="Trebuchet MS"/>
            </a:endParaRPr>
          </a:p>
          <a:p>
            <a:pPr indent="0" lvl="0" marL="0" marR="0" rtl="0" algn="l">
              <a:spcBef>
                <a:spcPts val="0"/>
              </a:spcBef>
              <a:spcAft>
                <a:spcPts val="0"/>
              </a:spcAft>
              <a:buNone/>
            </a:pPr>
            <a:r>
              <a:t/>
            </a:r>
            <a:endParaRPr sz="1800">
              <a:latin typeface="Trebuchet MS"/>
              <a:ea typeface="Trebuchet MS"/>
              <a:cs typeface="Trebuchet MS"/>
              <a:sym typeface="Trebuchet MS"/>
            </a:endParaRPr>
          </a:p>
          <a:p>
            <a:pPr indent="0" lvl="0" marL="0" marR="0" rtl="0" algn="l">
              <a:spcBef>
                <a:spcPts val="0"/>
              </a:spcBef>
              <a:spcAft>
                <a:spcPts val="0"/>
              </a:spcAft>
              <a:buNone/>
            </a:pPr>
            <a:r>
              <a:t/>
            </a:r>
            <a:endParaRPr sz="1800">
              <a:latin typeface="Trebuchet MS"/>
              <a:ea typeface="Trebuchet MS"/>
              <a:cs typeface="Trebuchet MS"/>
              <a:sym typeface="Trebuchet MS"/>
            </a:endParaRPr>
          </a:p>
          <a:p>
            <a:pPr indent="0" lvl="0" marL="0" marR="0" rtl="0" algn="l">
              <a:spcBef>
                <a:spcPts val="0"/>
              </a:spcBef>
              <a:spcAft>
                <a:spcPts val="0"/>
              </a:spcAft>
              <a:buNone/>
            </a:pPr>
            <a:r>
              <a:t/>
            </a:r>
            <a:endParaRPr sz="1800">
              <a:latin typeface="Trebuchet MS"/>
              <a:ea typeface="Trebuchet MS"/>
              <a:cs typeface="Trebuchet MS"/>
              <a:sym typeface="Trebuchet MS"/>
            </a:endParaRPr>
          </a:p>
          <a:p>
            <a:pPr indent="0" lvl="0" marL="0" marR="0" rtl="0" algn="l">
              <a:spcBef>
                <a:spcPts val="0"/>
              </a:spcBef>
              <a:spcAft>
                <a:spcPts val="0"/>
              </a:spcAft>
              <a:buNone/>
            </a:pPr>
            <a:r>
              <a:t/>
            </a:r>
            <a:endParaRPr sz="1800">
              <a:latin typeface="Trebuchet MS"/>
              <a:ea typeface="Trebuchet MS"/>
              <a:cs typeface="Trebuchet MS"/>
              <a:sym typeface="Trebuchet MS"/>
            </a:endParaRPr>
          </a:p>
          <a:p>
            <a:pPr indent="0" lvl="0" marL="0" marR="0" rtl="0" algn="l">
              <a:spcBef>
                <a:spcPts val="0"/>
              </a:spcBef>
              <a:spcAft>
                <a:spcPts val="0"/>
              </a:spcAft>
              <a:buNone/>
            </a:pPr>
            <a:r>
              <a:t/>
            </a:r>
            <a:endParaRPr sz="1800">
              <a:latin typeface="Trebuchet MS"/>
              <a:ea typeface="Trebuchet MS"/>
              <a:cs typeface="Trebuchet MS"/>
              <a:sym typeface="Trebuchet MS"/>
            </a:endParaRPr>
          </a:p>
          <a:p>
            <a:pPr indent="0" lvl="0" marL="0" marR="0" rtl="0" algn="l">
              <a:spcBef>
                <a:spcPts val="0"/>
              </a:spcBef>
              <a:spcAft>
                <a:spcPts val="0"/>
              </a:spcAft>
              <a:buNone/>
            </a:pPr>
            <a:r>
              <a:t/>
            </a:r>
            <a:endParaRPr sz="1800">
              <a:latin typeface="Trebuchet MS"/>
              <a:ea typeface="Trebuchet MS"/>
              <a:cs typeface="Trebuchet MS"/>
              <a:sym typeface="Trebuchet MS"/>
            </a:endParaRPr>
          </a:p>
          <a:p>
            <a:pPr indent="0" lvl="0" marL="0" marR="0" rtl="0" algn="l">
              <a:spcBef>
                <a:spcPts val="0"/>
              </a:spcBef>
              <a:spcAft>
                <a:spcPts val="0"/>
              </a:spcAft>
              <a:buNone/>
            </a:pPr>
            <a:r>
              <a:rPr lang="en-US" sz="1800">
                <a:latin typeface="Trebuchet MS"/>
                <a:ea typeface="Trebuchet MS"/>
                <a:cs typeface="Trebuchet MS"/>
                <a:sym typeface="Trebuchet MS"/>
              </a:rPr>
              <a:t>  ...</a:t>
            </a:r>
          </a:p>
        </p:txBody>
      </p:sp>
      <p:pic>
        <p:nvPicPr>
          <p:cNvPr id="302" name="Shape 302"/>
          <p:cNvPicPr preferRelativeResize="0"/>
          <p:nvPr/>
        </p:nvPicPr>
        <p:blipFill rotWithShape="1">
          <a:blip r:embed="rId3">
            <a:alphaModFix/>
          </a:blip>
          <a:srcRect b="10128" l="0" r="2190" t="0"/>
          <a:stretch/>
        </p:blipFill>
        <p:spPr>
          <a:xfrm>
            <a:off x="79975" y="2547125"/>
            <a:ext cx="8889998" cy="1959024"/>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6" name="Shape 306"/>
        <p:cNvGrpSpPr/>
        <p:nvPr/>
      </p:nvGrpSpPr>
      <p:grpSpPr>
        <a:xfrm>
          <a:off x="0" y="0"/>
          <a:ext cx="0" cy="0"/>
          <a:chOff x="0" y="0"/>
          <a:chExt cx="0" cy="0"/>
        </a:xfrm>
      </p:grpSpPr>
      <p:sp>
        <p:nvSpPr>
          <p:cNvPr id="307" name="Shape 307"/>
          <p:cNvSpPr txBox="1"/>
          <p:nvPr>
            <p:ph type="title"/>
          </p:nvPr>
        </p:nvSpPr>
        <p:spPr>
          <a:xfrm>
            <a:off x="609599" y="609600"/>
            <a:ext cx="6347700" cy="1320900"/>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Trebuchet MS"/>
              <a:buNone/>
            </a:pPr>
            <a:r>
              <a:rPr b="0" i="0" lang="en-US" sz="3600" u="none" cap="none" strike="noStrike">
                <a:solidFill>
                  <a:schemeClr val="accent1"/>
                </a:solidFill>
                <a:latin typeface="Trebuchet MS"/>
                <a:ea typeface="Trebuchet MS"/>
                <a:cs typeface="Trebuchet MS"/>
                <a:sym typeface="Trebuchet MS"/>
              </a:rPr>
              <a:t>Implementation Cont</a:t>
            </a:r>
            <a:r>
              <a:rPr lang="en-US"/>
              <a:t>inued...</a:t>
            </a:r>
          </a:p>
        </p:txBody>
      </p:sp>
      <p:sp>
        <p:nvSpPr>
          <p:cNvPr id="308" name="Shape 308"/>
          <p:cNvSpPr txBox="1"/>
          <p:nvPr>
            <p:ph idx="1" type="body"/>
          </p:nvPr>
        </p:nvSpPr>
        <p:spPr>
          <a:xfrm>
            <a:off x="609586" y="1848115"/>
            <a:ext cx="6347700" cy="38808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None/>
            </a:pPr>
            <a:r>
              <a:rPr lang="en-US" sz="1800">
                <a:latin typeface="Trebuchet MS"/>
                <a:ea typeface="Trebuchet MS"/>
                <a:cs typeface="Trebuchet MS"/>
                <a:sym typeface="Trebuchet MS"/>
              </a:rPr>
              <a:t>Tools Employed:</a:t>
            </a:r>
          </a:p>
          <a:p>
            <a:pPr indent="0" lvl="0" marL="0" marR="0" rtl="0" algn="l">
              <a:spcBef>
                <a:spcPts val="0"/>
              </a:spcBef>
              <a:spcAft>
                <a:spcPts val="0"/>
              </a:spcAft>
              <a:buNone/>
            </a:pPr>
            <a:r>
              <a:t/>
            </a:r>
            <a:endParaRPr sz="1800">
              <a:latin typeface="Trebuchet MS"/>
              <a:ea typeface="Trebuchet MS"/>
              <a:cs typeface="Trebuchet MS"/>
              <a:sym typeface="Trebuchet MS"/>
            </a:endParaRPr>
          </a:p>
          <a:p>
            <a:pPr indent="-342900" lvl="1" marL="914400" rtl="0">
              <a:spcBef>
                <a:spcPts val="0"/>
              </a:spcBef>
              <a:buSzPct val="100000"/>
              <a:buFont typeface="Trebuchet MS"/>
            </a:pPr>
            <a:r>
              <a:rPr lang="en-US" sz="1800"/>
              <a:t>MBED Online IDE</a:t>
            </a:r>
          </a:p>
          <a:p>
            <a:pPr indent="0" lvl="0" marL="0" marR="0" rtl="0" algn="l">
              <a:spcBef>
                <a:spcPts val="0"/>
              </a:spcBef>
              <a:spcAft>
                <a:spcPts val="0"/>
              </a:spcAft>
              <a:buNone/>
            </a:pPr>
            <a:r>
              <a:t/>
            </a:r>
            <a:endParaRPr sz="1800"/>
          </a:p>
          <a:p>
            <a:pPr indent="-342900" lvl="0" marL="914400" rtl="0">
              <a:spcBef>
                <a:spcPts val="0"/>
              </a:spcBef>
              <a:buSzPct val="100000"/>
            </a:pPr>
            <a:r>
              <a:rPr lang="en-US" sz="1800">
                <a:latin typeface="Trebuchet MS"/>
                <a:ea typeface="Trebuchet MS"/>
                <a:cs typeface="Trebuchet MS"/>
                <a:sym typeface="Trebuchet MS"/>
              </a:rPr>
              <a:t>Cadence OrCAD Schematic Capture </a:t>
            </a:r>
          </a:p>
          <a:p>
            <a:pPr indent="0" lvl="0" marL="0" marR="0" rtl="0" algn="l">
              <a:spcBef>
                <a:spcPts val="0"/>
              </a:spcBef>
              <a:spcAft>
                <a:spcPts val="0"/>
              </a:spcAft>
              <a:buNone/>
            </a:pPr>
            <a:r>
              <a:t/>
            </a:r>
            <a:endParaRPr sz="1800"/>
          </a:p>
          <a:p>
            <a:pPr indent="-342900" lvl="1" marL="914400" marR="0" rtl="0" algn="l">
              <a:spcBef>
                <a:spcPts val="0"/>
              </a:spcBef>
              <a:spcAft>
                <a:spcPts val="0"/>
              </a:spcAft>
              <a:buSzPct val="100000"/>
              <a:buFont typeface="Trebuchet MS"/>
            </a:pPr>
            <a:r>
              <a:rPr lang="en-US" sz="1800"/>
              <a:t>Personal Automation Design Solutions (PADS) By Mentor Graphics</a:t>
            </a:r>
          </a:p>
          <a:p>
            <a:pPr indent="0" lvl="0" marL="0" marR="0" rtl="0" algn="l">
              <a:spcBef>
                <a:spcPts val="0"/>
              </a:spcBef>
              <a:spcAft>
                <a:spcPts val="0"/>
              </a:spcAft>
              <a:buNone/>
            </a:pPr>
            <a:r>
              <a:t/>
            </a:r>
            <a:endParaRPr sz="1800">
              <a:latin typeface="Trebuchet MS"/>
              <a:ea typeface="Trebuchet MS"/>
              <a:cs typeface="Trebuchet MS"/>
              <a:sym typeface="Trebuchet MS"/>
            </a:endParaRPr>
          </a:p>
          <a:p>
            <a:pPr indent="-342900" lvl="0" marL="914400" marR="0" rtl="0" algn="l">
              <a:spcBef>
                <a:spcPts val="0"/>
              </a:spcBef>
              <a:spcAft>
                <a:spcPts val="0"/>
              </a:spcAft>
              <a:buSzPct val="100000"/>
              <a:buFont typeface="Trebuchet MS"/>
            </a:pPr>
            <a:r>
              <a:rPr lang="en-US" sz="1800">
                <a:latin typeface="Trebuchet MS"/>
                <a:ea typeface="Trebuchet MS"/>
                <a:cs typeface="Trebuchet MS"/>
                <a:sym typeface="Trebuchet MS"/>
              </a:rPr>
              <a:t>PCB Unlimited (Board House)</a:t>
            </a: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2" name="Shape 312"/>
        <p:cNvGrpSpPr/>
        <p:nvPr/>
      </p:nvGrpSpPr>
      <p:grpSpPr>
        <a:xfrm>
          <a:off x="0" y="0"/>
          <a:ext cx="0" cy="0"/>
          <a:chOff x="0" y="0"/>
          <a:chExt cx="0" cy="0"/>
        </a:xfrm>
      </p:grpSpPr>
      <p:sp>
        <p:nvSpPr>
          <p:cNvPr id="313" name="Shape 313"/>
          <p:cNvSpPr txBox="1"/>
          <p:nvPr>
            <p:ph type="title"/>
          </p:nvPr>
        </p:nvSpPr>
        <p:spPr>
          <a:xfrm>
            <a:off x="609600" y="609600"/>
            <a:ext cx="6347700" cy="638400"/>
          </a:xfrm>
          <a:prstGeom prst="rect">
            <a:avLst/>
          </a:prstGeom>
        </p:spPr>
        <p:txBody>
          <a:bodyPr anchorCtr="0" anchor="t" bIns="91425" lIns="91425" rIns="91425" tIns="91425">
            <a:noAutofit/>
          </a:bodyPr>
          <a:lstStyle/>
          <a:p>
            <a:pPr lvl="0">
              <a:spcBef>
                <a:spcPts val="0"/>
              </a:spcBef>
              <a:buNone/>
            </a:pPr>
            <a:r>
              <a:rPr lang="en-US"/>
              <a:t>Bill of Materials</a:t>
            </a:r>
          </a:p>
        </p:txBody>
      </p:sp>
      <p:graphicFrame>
        <p:nvGraphicFramePr>
          <p:cNvPr id="314" name="Shape 314"/>
          <p:cNvGraphicFramePr/>
          <p:nvPr/>
        </p:nvGraphicFramePr>
        <p:xfrm>
          <a:off x="312100" y="1248000"/>
          <a:ext cx="3000000" cy="3000000"/>
        </p:xfrm>
        <a:graphic>
          <a:graphicData uri="http://schemas.openxmlformats.org/drawingml/2006/table">
            <a:tbl>
              <a:tblPr>
                <a:noFill/>
                <a:tableStyleId>{3726B735-378E-46D3-8B68-C2F18833FDB1}</a:tableStyleId>
              </a:tblPr>
              <a:tblGrid>
                <a:gridCol w="1649500"/>
                <a:gridCol w="1649500"/>
                <a:gridCol w="1195650"/>
                <a:gridCol w="1568825"/>
                <a:gridCol w="2184025"/>
              </a:tblGrid>
              <a:tr h="381000">
                <a:tc>
                  <a:txBody>
                    <a:bodyPr>
                      <a:noAutofit/>
                    </a:bodyPr>
                    <a:lstStyle/>
                    <a:p>
                      <a:pPr lvl="0" rtl="0">
                        <a:spcBef>
                          <a:spcPts val="0"/>
                        </a:spcBef>
                        <a:buNone/>
                      </a:pPr>
                      <a:r>
                        <a:rPr b="1" lang="en-US">
                          <a:latin typeface="Trebuchet MS"/>
                          <a:ea typeface="Trebuchet MS"/>
                          <a:cs typeface="Trebuchet MS"/>
                          <a:sym typeface="Trebuchet MS"/>
                        </a:rPr>
                        <a:t>Item</a:t>
                      </a:r>
                    </a:p>
                  </a:txBody>
                  <a:tcPr marT="91425" marB="91425" marR="91425" marL="91425"/>
                </a:tc>
                <a:tc>
                  <a:txBody>
                    <a:bodyPr>
                      <a:noAutofit/>
                    </a:bodyPr>
                    <a:lstStyle/>
                    <a:p>
                      <a:pPr lvl="0" rtl="0">
                        <a:spcBef>
                          <a:spcPts val="0"/>
                        </a:spcBef>
                        <a:buNone/>
                      </a:pPr>
                      <a:r>
                        <a:rPr b="1" lang="en-US">
                          <a:latin typeface="Trebuchet MS"/>
                          <a:ea typeface="Trebuchet MS"/>
                          <a:cs typeface="Trebuchet MS"/>
                          <a:sym typeface="Trebuchet MS"/>
                        </a:rPr>
                        <a:t>Quantity</a:t>
                      </a:r>
                    </a:p>
                  </a:txBody>
                  <a:tcPr marT="91425" marB="91425" marR="91425" marL="91425"/>
                </a:tc>
                <a:tc>
                  <a:txBody>
                    <a:bodyPr>
                      <a:noAutofit/>
                    </a:bodyPr>
                    <a:lstStyle/>
                    <a:p>
                      <a:pPr lvl="0" rtl="0">
                        <a:spcBef>
                          <a:spcPts val="0"/>
                        </a:spcBef>
                        <a:buNone/>
                      </a:pPr>
                      <a:r>
                        <a:rPr b="1" lang="en-US">
                          <a:latin typeface="Trebuchet MS"/>
                          <a:ea typeface="Trebuchet MS"/>
                          <a:cs typeface="Trebuchet MS"/>
                          <a:sym typeface="Trebuchet MS"/>
                        </a:rPr>
                        <a:t>Line Cost*</a:t>
                      </a:r>
                    </a:p>
                  </a:txBody>
                  <a:tcPr marT="91425" marB="91425" marR="91425" marL="91425"/>
                </a:tc>
                <a:tc>
                  <a:txBody>
                    <a:bodyPr>
                      <a:noAutofit/>
                    </a:bodyPr>
                    <a:lstStyle/>
                    <a:p>
                      <a:pPr lvl="0" rtl="0">
                        <a:spcBef>
                          <a:spcPts val="0"/>
                        </a:spcBef>
                        <a:buNone/>
                      </a:pPr>
                      <a:r>
                        <a:rPr b="1" lang="en-US">
                          <a:latin typeface="Trebuchet MS"/>
                          <a:ea typeface="Trebuchet MS"/>
                          <a:cs typeface="Trebuchet MS"/>
                          <a:sym typeface="Trebuchet MS"/>
                        </a:rPr>
                        <a:t>Part</a:t>
                      </a:r>
                    </a:p>
                  </a:txBody>
                  <a:tcPr marT="91425" marB="91425" marR="91425" marL="91425"/>
                </a:tc>
                <a:tc>
                  <a:txBody>
                    <a:bodyPr>
                      <a:noAutofit/>
                    </a:bodyPr>
                    <a:lstStyle/>
                    <a:p>
                      <a:pPr lvl="0" rtl="0">
                        <a:spcBef>
                          <a:spcPts val="0"/>
                        </a:spcBef>
                        <a:buNone/>
                      </a:pPr>
                      <a:r>
                        <a:rPr b="1" lang="en-US">
                          <a:latin typeface="Trebuchet MS"/>
                          <a:ea typeface="Trebuchet MS"/>
                          <a:cs typeface="Trebuchet MS"/>
                          <a:sym typeface="Trebuchet MS"/>
                        </a:rPr>
                        <a:t>PCB Footprint</a:t>
                      </a:r>
                    </a:p>
                  </a:txBody>
                  <a:tcPr marT="91425" marB="91425" marR="91425" marL="91425"/>
                </a:tc>
              </a:tr>
              <a:tr h="381000">
                <a:tc gridSpan="5">
                  <a:txBody>
                    <a:bodyPr>
                      <a:noAutofit/>
                    </a:bodyPr>
                    <a:lstStyle/>
                    <a:p>
                      <a:pPr lvl="0" rtl="0">
                        <a:spcBef>
                          <a:spcPts val="0"/>
                        </a:spcBef>
                        <a:buNone/>
                      </a:pPr>
                      <a:r>
                        <a:rPr b="1" lang="en-US">
                          <a:latin typeface="Trebuchet MS"/>
                          <a:ea typeface="Trebuchet MS"/>
                          <a:cs typeface="Trebuchet MS"/>
                          <a:sym typeface="Trebuchet MS"/>
                        </a:rPr>
                        <a:t>_____________________________________________________________________________</a:t>
                      </a:r>
                    </a:p>
                  </a:txBody>
                  <a:tcPr marT="91425" marB="91425" marR="91425" marL="91425"/>
                </a:tc>
                <a:tc hMerge="1"/>
                <a:tc hMerge="1"/>
                <a:tc hMerge="1"/>
                <a:tc hMerge="1"/>
              </a:tr>
              <a:tr h="381000">
                <a:tc>
                  <a:txBody>
                    <a:bodyPr>
                      <a:noAutofit/>
                    </a:bodyPr>
                    <a:lstStyle/>
                    <a:p>
                      <a:pPr lvl="0" rtl="0">
                        <a:spcBef>
                          <a:spcPts val="0"/>
                        </a:spcBef>
                        <a:buNone/>
                      </a:pPr>
                      <a:r>
                        <a:rPr b="1" lang="en-US"/>
                        <a:t>16</a:t>
                      </a:r>
                    </a:p>
                  </a:txBody>
                  <a:tcPr marT="91425" marB="91425" marR="91425" marL="91425"/>
                </a:tc>
                <a:tc>
                  <a:txBody>
                    <a:bodyPr>
                      <a:noAutofit/>
                    </a:bodyPr>
                    <a:lstStyle/>
                    <a:p>
                      <a:pPr lvl="0" rtl="0">
                        <a:spcBef>
                          <a:spcPts val="0"/>
                        </a:spcBef>
                        <a:buNone/>
                      </a:pPr>
                      <a:r>
                        <a:rPr lang="en-US"/>
                        <a:t>1</a:t>
                      </a:r>
                    </a:p>
                  </a:txBody>
                  <a:tcPr marT="91425" marB="91425" marR="91425" marL="91425"/>
                </a:tc>
                <a:tc>
                  <a:txBody>
                    <a:bodyPr>
                      <a:noAutofit/>
                    </a:bodyPr>
                    <a:lstStyle/>
                    <a:p>
                      <a:pPr lvl="0" rtl="0">
                        <a:spcBef>
                          <a:spcPts val="0"/>
                        </a:spcBef>
                        <a:buNone/>
                      </a:pPr>
                      <a:r>
                        <a:rPr lang="en-US"/>
                        <a:t>$3.53</a:t>
                      </a:r>
                    </a:p>
                  </a:txBody>
                  <a:tcPr marT="91425" marB="91425" marR="91425" marL="91425"/>
                </a:tc>
                <a:tc>
                  <a:txBody>
                    <a:bodyPr>
                      <a:noAutofit/>
                    </a:bodyPr>
                    <a:lstStyle/>
                    <a:p>
                      <a:pPr lvl="0" rtl="0">
                        <a:spcBef>
                          <a:spcPts val="0"/>
                        </a:spcBef>
                        <a:buNone/>
                      </a:pPr>
                      <a:r>
                        <a:rPr lang="en-US"/>
                        <a:t>SPEAKER</a:t>
                      </a:r>
                    </a:p>
                  </a:txBody>
                  <a:tcPr marT="91425" marB="91425" marR="91425" marL="91425"/>
                </a:tc>
                <a:tc>
                  <a:txBody>
                    <a:bodyPr>
                      <a:noAutofit/>
                    </a:bodyPr>
                    <a:lstStyle/>
                    <a:p>
                      <a:pPr lvl="0" rtl="0">
                        <a:spcBef>
                          <a:spcPts val="0"/>
                        </a:spcBef>
                        <a:buNone/>
                      </a:pPr>
                      <a:r>
                        <a:rPr lang="en-US"/>
                        <a:t>SPKR-AST-030C0MR-R</a:t>
                      </a:r>
                    </a:p>
                  </a:txBody>
                  <a:tcPr marT="91425" marB="91425" marR="91425" marL="91425"/>
                </a:tc>
              </a:tr>
              <a:tr h="381000">
                <a:tc>
                  <a:txBody>
                    <a:bodyPr>
                      <a:noAutofit/>
                    </a:bodyPr>
                    <a:lstStyle/>
                    <a:p>
                      <a:pPr lvl="0" rtl="0">
                        <a:spcBef>
                          <a:spcPts val="0"/>
                        </a:spcBef>
                        <a:buNone/>
                      </a:pPr>
                      <a:r>
                        <a:rPr b="1" lang="en-US"/>
                        <a:t>25</a:t>
                      </a:r>
                    </a:p>
                  </a:txBody>
                  <a:tcPr marT="91425" marB="91425" marR="91425" marL="91425"/>
                </a:tc>
                <a:tc>
                  <a:txBody>
                    <a:bodyPr>
                      <a:noAutofit/>
                    </a:bodyPr>
                    <a:lstStyle/>
                    <a:p>
                      <a:pPr lvl="0" rtl="0">
                        <a:spcBef>
                          <a:spcPts val="0"/>
                        </a:spcBef>
                        <a:buNone/>
                      </a:pPr>
                      <a:r>
                        <a:rPr lang="en-US"/>
                        <a:t>1</a:t>
                      </a:r>
                    </a:p>
                  </a:txBody>
                  <a:tcPr marT="91425" marB="91425" marR="91425" marL="91425"/>
                </a:tc>
                <a:tc>
                  <a:txBody>
                    <a:bodyPr>
                      <a:noAutofit/>
                    </a:bodyPr>
                    <a:lstStyle/>
                    <a:p>
                      <a:pPr lvl="0" rtl="0">
                        <a:spcBef>
                          <a:spcPts val="0"/>
                        </a:spcBef>
                        <a:buNone/>
                      </a:pPr>
                      <a:r>
                        <a:rPr lang="en-US"/>
                        <a:t>$2.29</a:t>
                      </a:r>
                    </a:p>
                  </a:txBody>
                  <a:tcPr marT="91425" marB="91425" marR="91425" marL="91425"/>
                </a:tc>
                <a:tc>
                  <a:txBody>
                    <a:bodyPr>
                      <a:noAutofit/>
                    </a:bodyPr>
                    <a:lstStyle/>
                    <a:p>
                      <a:pPr lvl="0" rtl="0">
                        <a:spcBef>
                          <a:spcPts val="0"/>
                        </a:spcBef>
                        <a:buNone/>
                      </a:pPr>
                      <a:r>
                        <a:rPr lang="en-US"/>
                        <a:t>Si3000</a:t>
                      </a:r>
                    </a:p>
                  </a:txBody>
                  <a:tcPr marT="91425" marB="91425" marR="91425" marL="91425"/>
                </a:tc>
                <a:tc>
                  <a:txBody>
                    <a:bodyPr>
                      <a:noAutofit/>
                    </a:bodyPr>
                    <a:lstStyle/>
                    <a:p>
                      <a:pPr lvl="0" rtl="0">
                        <a:spcBef>
                          <a:spcPts val="0"/>
                        </a:spcBef>
                        <a:buNone/>
                      </a:pPr>
                      <a:r>
                        <a:rPr lang="en-US"/>
                        <a:t>SO16NB</a:t>
                      </a:r>
                    </a:p>
                  </a:txBody>
                  <a:tcPr marT="91425" marB="91425" marR="91425" marL="91425"/>
                </a:tc>
              </a:tr>
              <a:tr h="381000">
                <a:tc>
                  <a:txBody>
                    <a:bodyPr>
                      <a:noAutofit/>
                    </a:bodyPr>
                    <a:lstStyle/>
                    <a:p>
                      <a:pPr lvl="0" rtl="0">
                        <a:spcBef>
                          <a:spcPts val="0"/>
                        </a:spcBef>
                        <a:buNone/>
                      </a:pPr>
                      <a:r>
                        <a:rPr b="1" lang="en-US"/>
                        <a:t>26</a:t>
                      </a:r>
                    </a:p>
                  </a:txBody>
                  <a:tcPr marT="91425" marB="91425" marR="91425" marL="91425"/>
                </a:tc>
                <a:tc>
                  <a:txBody>
                    <a:bodyPr>
                      <a:noAutofit/>
                    </a:bodyPr>
                    <a:lstStyle/>
                    <a:p>
                      <a:pPr lvl="0" rtl="0">
                        <a:spcBef>
                          <a:spcPts val="0"/>
                        </a:spcBef>
                        <a:buNone/>
                      </a:pPr>
                      <a:r>
                        <a:rPr lang="en-US"/>
                        <a:t>1</a:t>
                      </a:r>
                    </a:p>
                  </a:txBody>
                  <a:tcPr marT="91425" marB="91425" marR="91425" marL="91425"/>
                </a:tc>
                <a:tc>
                  <a:txBody>
                    <a:bodyPr>
                      <a:noAutofit/>
                    </a:bodyPr>
                    <a:lstStyle/>
                    <a:p>
                      <a:pPr lvl="0" rtl="0">
                        <a:spcBef>
                          <a:spcPts val="0"/>
                        </a:spcBef>
                        <a:buNone/>
                      </a:pPr>
                      <a:r>
                        <a:rPr lang="en-US"/>
                        <a:t>$4.51</a:t>
                      </a:r>
                    </a:p>
                  </a:txBody>
                  <a:tcPr marT="91425" marB="91425" marR="91425" marL="91425"/>
                </a:tc>
                <a:tc>
                  <a:txBody>
                    <a:bodyPr>
                      <a:noAutofit/>
                    </a:bodyPr>
                    <a:lstStyle/>
                    <a:p>
                      <a:pPr lvl="0" rtl="0">
                        <a:spcBef>
                          <a:spcPts val="0"/>
                        </a:spcBef>
                        <a:buNone/>
                      </a:pPr>
                      <a:r>
                        <a:rPr lang="en-US"/>
                        <a:t>STM32L053R8</a:t>
                      </a:r>
                    </a:p>
                  </a:txBody>
                  <a:tcPr marT="91425" marB="91425" marR="91425" marL="91425"/>
                </a:tc>
                <a:tc>
                  <a:txBody>
                    <a:bodyPr>
                      <a:noAutofit/>
                    </a:bodyPr>
                    <a:lstStyle/>
                    <a:p>
                      <a:pPr lvl="0" rtl="0">
                        <a:spcBef>
                          <a:spcPts val="0"/>
                        </a:spcBef>
                        <a:buNone/>
                      </a:pPr>
                      <a:r>
                        <a:rPr lang="en-US"/>
                        <a:t>QFP64-0.5</a:t>
                      </a:r>
                    </a:p>
                  </a:txBody>
                  <a:tcPr marT="91425" marB="91425" marR="91425" marL="91425"/>
                </a:tc>
              </a:tr>
              <a:tr h="381000">
                <a:tc gridSpan="5" rowSpan="2">
                  <a:txBody>
                    <a:bodyPr>
                      <a:noAutofit/>
                    </a:bodyPr>
                    <a:lstStyle/>
                    <a:p>
                      <a:pPr lvl="0" rtl="0">
                        <a:spcBef>
                          <a:spcPts val="0"/>
                        </a:spcBef>
                        <a:buNone/>
                      </a:pPr>
                      <a:r>
                        <a:rPr b="1" lang="en-US" sz="1500">
                          <a:latin typeface="Trebuchet MS"/>
                          <a:ea typeface="Trebuchet MS"/>
                          <a:cs typeface="Trebuchet MS"/>
                          <a:sym typeface="Trebuchet MS"/>
                        </a:rPr>
                        <a:t>.</a:t>
                      </a:r>
                    </a:p>
                    <a:p>
                      <a:pPr lvl="0">
                        <a:spcBef>
                          <a:spcPts val="0"/>
                        </a:spcBef>
                        <a:buNone/>
                      </a:pPr>
                      <a:r>
                        <a:rPr b="1" lang="en-US" sz="1500">
                          <a:latin typeface="Trebuchet MS"/>
                          <a:ea typeface="Trebuchet MS"/>
                          <a:cs typeface="Trebuchet MS"/>
                          <a:sym typeface="Trebuchet MS"/>
                        </a:rPr>
                        <a:t>.</a:t>
                      </a:r>
                    </a:p>
                    <a:p>
                      <a:pPr lvl="0" rtl="0">
                        <a:spcBef>
                          <a:spcPts val="0"/>
                        </a:spcBef>
                        <a:buNone/>
                      </a:pPr>
                      <a:r>
                        <a:rPr b="1" lang="en-US" sz="1500">
                          <a:latin typeface="Trebuchet MS"/>
                          <a:ea typeface="Trebuchet MS"/>
                          <a:cs typeface="Trebuchet MS"/>
                          <a:sym typeface="Trebuchet MS"/>
                        </a:rPr>
                        <a:t>.</a:t>
                      </a:r>
                    </a:p>
                  </a:txBody>
                  <a:tcPr marT="91425" marB="91425" marR="91425" marL="91425"/>
                </a:tc>
                <a:tc rowSpan="2" hMerge="1"/>
                <a:tc rowSpan="2" hMerge="1"/>
                <a:tc rowSpan="2" hMerge="1"/>
                <a:tc rowSpan="2" hMerge="1"/>
              </a:tr>
              <a:tr h="381000">
                <a:tc gridSpan="5" vMerge="1"/>
                <a:tc hMerge="1" vMerge="1"/>
                <a:tc hMerge="1" vMerge="1"/>
                <a:tc hMerge="1" vMerge="1"/>
                <a:tc hMerge="1" vMerge="1"/>
              </a:tr>
              <a:tr h="396200">
                <a:tc>
                  <a:txBody>
                    <a:bodyPr>
                      <a:noAutofit/>
                    </a:bodyPr>
                    <a:lstStyle/>
                    <a:p>
                      <a:pPr lvl="0" rtl="0">
                        <a:spcBef>
                          <a:spcPts val="0"/>
                        </a:spcBef>
                        <a:buNone/>
                      </a:pPr>
                      <a:r>
                        <a:rPr b="1" lang="en-US">
                          <a:latin typeface="Trebuchet MS"/>
                          <a:ea typeface="Trebuchet MS"/>
                          <a:cs typeface="Trebuchet MS"/>
                          <a:sym typeface="Trebuchet MS"/>
                        </a:rPr>
                        <a:t>PARTS</a:t>
                      </a:r>
                    </a:p>
                  </a:txBody>
                  <a:tcPr marT="91425" marB="91425" marR="91425" marL="91425"/>
                </a:tc>
                <a:tc>
                  <a:txBody>
                    <a:bodyPr>
                      <a:noAutofit/>
                    </a:bodyPr>
                    <a:lstStyle/>
                    <a:p>
                      <a:pPr lvl="0" rtl="0">
                        <a:spcBef>
                          <a:spcPts val="0"/>
                        </a:spcBef>
                        <a:buNone/>
                      </a:pPr>
                      <a:r>
                        <a:t/>
                      </a:r>
                      <a:endParaRPr>
                        <a:latin typeface="Trebuchet MS"/>
                        <a:ea typeface="Trebuchet MS"/>
                        <a:cs typeface="Trebuchet MS"/>
                        <a:sym typeface="Trebuchet MS"/>
                      </a:endParaRPr>
                    </a:p>
                  </a:txBody>
                  <a:tcPr marT="91425" marB="91425" marR="91425" marL="91425"/>
                </a:tc>
                <a:tc>
                  <a:txBody>
                    <a:bodyPr>
                      <a:noAutofit/>
                    </a:bodyPr>
                    <a:lstStyle/>
                    <a:p>
                      <a:pPr lvl="0" rtl="0">
                        <a:spcBef>
                          <a:spcPts val="0"/>
                        </a:spcBef>
                        <a:buNone/>
                      </a:pPr>
                      <a:r>
                        <a:rPr lang="en-US">
                          <a:latin typeface="Trebuchet MS"/>
                          <a:ea typeface="Trebuchet MS"/>
                          <a:cs typeface="Trebuchet MS"/>
                          <a:sym typeface="Trebuchet MS"/>
                        </a:rPr>
                        <a:t>$29.22</a:t>
                      </a:r>
                    </a:p>
                  </a:txBody>
                  <a:tcPr marT="91425" marB="91425" marR="91425" marL="91425"/>
                </a:tc>
                <a:tc>
                  <a:txBody>
                    <a:bodyPr>
                      <a:noAutofit/>
                    </a:bodyPr>
                    <a:lstStyle/>
                    <a:p>
                      <a:pPr lvl="0" rtl="0">
                        <a:spcBef>
                          <a:spcPts val="0"/>
                        </a:spcBef>
                        <a:buNone/>
                      </a:pPr>
                      <a:r>
                        <a:t/>
                      </a:r>
                      <a:endParaRPr>
                        <a:latin typeface="Trebuchet MS"/>
                        <a:ea typeface="Trebuchet MS"/>
                        <a:cs typeface="Trebuchet MS"/>
                        <a:sym typeface="Trebuchet MS"/>
                      </a:endParaRPr>
                    </a:p>
                  </a:txBody>
                  <a:tcPr marT="91425" marB="91425" marR="91425" marL="91425"/>
                </a:tc>
                <a:tc>
                  <a:txBody>
                    <a:bodyPr>
                      <a:noAutofit/>
                    </a:bodyPr>
                    <a:lstStyle/>
                    <a:p>
                      <a:pPr lvl="0" rtl="0">
                        <a:spcBef>
                          <a:spcPts val="0"/>
                        </a:spcBef>
                        <a:buNone/>
                      </a:pPr>
                      <a:r>
                        <a:t/>
                      </a:r>
                      <a:endParaRPr>
                        <a:latin typeface="Trebuchet MS"/>
                        <a:ea typeface="Trebuchet MS"/>
                        <a:cs typeface="Trebuchet MS"/>
                        <a:sym typeface="Trebuchet MS"/>
                      </a:endParaRPr>
                    </a:p>
                  </a:txBody>
                  <a:tcPr marT="91425" marB="91425" marR="91425" marL="91425"/>
                </a:tc>
              </a:tr>
              <a:tr h="396200">
                <a:tc>
                  <a:txBody>
                    <a:bodyPr>
                      <a:noAutofit/>
                    </a:bodyPr>
                    <a:lstStyle/>
                    <a:p>
                      <a:pPr lvl="0" rtl="0">
                        <a:spcBef>
                          <a:spcPts val="0"/>
                        </a:spcBef>
                        <a:buNone/>
                      </a:pPr>
                      <a:r>
                        <a:rPr b="1" lang="en-US">
                          <a:latin typeface="Trebuchet MS"/>
                          <a:ea typeface="Trebuchet MS"/>
                          <a:cs typeface="Trebuchet MS"/>
                          <a:sym typeface="Trebuchet MS"/>
                        </a:rPr>
                        <a:t>PCB</a:t>
                      </a:r>
                    </a:p>
                  </a:txBody>
                  <a:tcPr marT="91425" marB="91425" marR="91425" marL="91425"/>
                </a:tc>
                <a:tc>
                  <a:txBody>
                    <a:bodyPr>
                      <a:noAutofit/>
                    </a:bodyPr>
                    <a:lstStyle/>
                    <a:p>
                      <a:pPr lvl="0" rtl="0">
                        <a:spcBef>
                          <a:spcPts val="0"/>
                        </a:spcBef>
                        <a:buNone/>
                      </a:pPr>
                      <a:r>
                        <a:t/>
                      </a:r>
                      <a:endParaRPr>
                        <a:latin typeface="Trebuchet MS"/>
                        <a:ea typeface="Trebuchet MS"/>
                        <a:cs typeface="Trebuchet MS"/>
                        <a:sym typeface="Trebuchet MS"/>
                      </a:endParaRPr>
                    </a:p>
                  </a:txBody>
                  <a:tcPr marT="91425" marB="91425" marR="91425" marL="91425"/>
                </a:tc>
                <a:tc>
                  <a:txBody>
                    <a:bodyPr>
                      <a:noAutofit/>
                    </a:bodyPr>
                    <a:lstStyle/>
                    <a:p>
                      <a:pPr lvl="0" rtl="0">
                        <a:spcBef>
                          <a:spcPts val="0"/>
                        </a:spcBef>
                        <a:buNone/>
                      </a:pPr>
                      <a:r>
                        <a:rPr lang="en-US">
                          <a:latin typeface="Trebuchet MS"/>
                          <a:ea typeface="Trebuchet MS"/>
                          <a:cs typeface="Trebuchet MS"/>
                          <a:sym typeface="Trebuchet MS"/>
                        </a:rPr>
                        <a:t>$18.00</a:t>
                      </a:r>
                    </a:p>
                  </a:txBody>
                  <a:tcPr marT="91425" marB="91425" marR="91425" marL="91425"/>
                </a:tc>
                <a:tc>
                  <a:txBody>
                    <a:bodyPr>
                      <a:noAutofit/>
                    </a:bodyPr>
                    <a:lstStyle/>
                    <a:p>
                      <a:pPr lvl="0" rtl="0">
                        <a:spcBef>
                          <a:spcPts val="0"/>
                        </a:spcBef>
                        <a:buNone/>
                      </a:pPr>
                      <a:r>
                        <a:t/>
                      </a:r>
                      <a:endParaRPr>
                        <a:latin typeface="Trebuchet MS"/>
                        <a:ea typeface="Trebuchet MS"/>
                        <a:cs typeface="Trebuchet MS"/>
                        <a:sym typeface="Trebuchet MS"/>
                      </a:endParaRPr>
                    </a:p>
                  </a:txBody>
                  <a:tcPr marT="91425" marB="91425" marR="91425" marL="91425"/>
                </a:tc>
                <a:tc>
                  <a:txBody>
                    <a:bodyPr>
                      <a:noAutofit/>
                    </a:bodyPr>
                    <a:lstStyle/>
                    <a:p>
                      <a:pPr lvl="0" rtl="0">
                        <a:spcBef>
                          <a:spcPts val="0"/>
                        </a:spcBef>
                        <a:buNone/>
                      </a:pPr>
                      <a:r>
                        <a:t/>
                      </a:r>
                      <a:endParaRPr>
                        <a:latin typeface="Trebuchet MS"/>
                        <a:ea typeface="Trebuchet MS"/>
                        <a:cs typeface="Trebuchet MS"/>
                        <a:sym typeface="Trebuchet MS"/>
                      </a:endParaRPr>
                    </a:p>
                  </a:txBody>
                  <a:tcPr marT="91425" marB="91425" marR="91425" marL="91425"/>
                </a:tc>
              </a:tr>
              <a:tr h="396200">
                <a:tc>
                  <a:txBody>
                    <a:bodyPr>
                      <a:noAutofit/>
                    </a:bodyPr>
                    <a:lstStyle/>
                    <a:p>
                      <a:pPr lvl="0" rtl="0">
                        <a:spcBef>
                          <a:spcPts val="0"/>
                        </a:spcBef>
                        <a:buNone/>
                      </a:pPr>
                      <a:r>
                        <a:t/>
                      </a:r>
                      <a:endParaRPr b="1">
                        <a:latin typeface="Trebuchet MS"/>
                        <a:ea typeface="Trebuchet MS"/>
                        <a:cs typeface="Trebuchet MS"/>
                        <a:sym typeface="Trebuchet MS"/>
                      </a:endParaRPr>
                    </a:p>
                  </a:txBody>
                  <a:tcPr marT="91425" marB="91425" marR="91425" marL="91425"/>
                </a:tc>
                <a:tc>
                  <a:txBody>
                    <a:bodyPr>
                      <a:noAutofit/>
                    </a:bodyPr>
                    <a:lstStyle/>
                    <a:p>
                      <a:pPr lvl="0" rtl="0">
                        <a:spcBef>
                          <a:spcPts val="0"/>
                        </a:spcBef>
                        <a:buNone/>
                      </a:pPr>
                      <a:r>
                        <a:t/>
                      </a:r>
                      <a:endParaRPr>
                        <a:latin typeface="Trebuchet MS"/>
                        <a:ea typeface="Trebuchet MS"/>
                        <a:cs typeface="Trebuchet MS"/>
                        <a:sym typeface="Trebuchet MS"/>
                      </a:endParaRPr>
                    </a:p>
                  </a:txBody>
                  <a:tcPr marT="91425" marB="91425" marR="91425" marL="91425"/>
                </a:tc>
                <a:tc>
                  <a:txBody>
                    <a:bodyPr>
                      <a:noAutofit/>
                    </a:bodyPr>
                    <a:lstStyle/>
                    <a:p>
                      <a:pPr lvl="0" rtl="0">
                        <a:spcBef>
                          <a:spcPts val="0"/>
                        </a:spcBef>
                        <a:buNone/>
                      </a:pPr>
                      <a:r>
                        <a:t/>
                      </a:r>
                      <a:endParaRPr>
                        <a:latin typeface="Trebuchet MS"/>
                        <a:ea typeface="Trebuchet MS"/>
                        <a:cs typeface="Trebuchet MS"/>
                        <a:sym typeface="Trebuchet MS"/>
                      </a:endParaRPr>
                    </a:p>
                  </a:txBody>
                  <a:tcPr marT="91425" marB="91425" marR="91425" marL="91425"/>
                </a:tc>
                <a:tc>
                  <a:txBody>
                    <a:bodyPr>
                      <a:noAutofit/>
                    </a:bodyPr>
                    <a:lstStyle/>
                    <a:p>
                      <a:pPr lvl="0" rtl="0">
                        <a:spcBef>
                          <a:spcPts val="0"/>
                        </a:spcBef>
                        <a:buNone/>
                      </a:pPr>
                      <a:r>
                        <a:t/>
                      </a:r>
                      <a:endParaRPr>
                        <a:latin typeface="Trebuchet MS"/>
                        <a:ea typeface="Trebuchet MS"/>
                        <a:cs typeface="Trebuchet MS"/>
                        <a:sym typeface="Trebuchet MS"/>
                      </a:endParaRPr>
                    </a:p>
                  </a:txBody>
                  <a:tcPr marT="91425" marB="91425" marR="91425" marL="91425"/>
                </a:tc>
                <a:tc>
                  <a:txBody>
                    <a:bodyPr>
                      <a:noAutofit/>
                    </a:bodyPr>
                    <a:lstStyle/>
                    <a:p>
                      <a:pPr lvl="0" rtl="0">
                        <a:spcBef>
                          <a:spcPts val="0"/>
                        </a:spcBef>
                        <a:buNone/>
                      </a:pPr>
                      <a:r>
                        <a:t/>
                      </a:r>
                      <a:endParaRPr>
                        <a:latin typeface="Trebuchet MS"/>
                        <a:ea typeface="Trebuchet MS"/>
                        <a:cs typeface="Trebuchet MS"/>
                        <a:sym typeface="Trebuchet MS"/>
                      </a:endParaRPr>
                    </a:p>
                  </a:txBody>
                  <a:tcPr marT="91425" marB="91425" marR="91425" marL="91425"/>
                </a:tc>
              </a:tr>
              <a:tr h="396200">
                <a:tc gridSpan="2">
                  <a:txBody>
                    <a:bodyPr>
                      <a:noAutofit/>
                    </a:bodyPr>
                    <a:lstStyle/>
                    <a:p>
                      <a:pPr lvl="0" rtl="0">
                        <a:spcBef>
                          <a:spcPts val="0"/>
                        </a:spcBef>
                        <a:buNone/>
                      </a:pPr>
                      <a:r>
                        <a:rPr b="1" lang="en-US">
                          <a:latin typeface="Trebuchet MS"/>
                          <a:ea typeface="Trebuchet MS"/>
                          <a:cs typeface="Trebuchet MS"/>
                          <a:sym typeface="Trebuchet MS"/>
                        </a:rPr>
                        <a:t>TOTAL PER UNIT:</a:t>
                      </a:r>
                    </a:p>
                  </a:txBody>
                  <a:tcPr marT="91425" marB="91425" marR="91425" marL="91425"/>
                </a:tc>
                <a:tc hMerge="1"/>
                <a:tc>
                  <a:txBody>
                    <a:bodyPr>
                      <a:noAutofit/>
                    </a:bodyPr>
                    <a:lstStyle/>
                    <a:p>
                      <a:pPr lvl="0" rtl="0">
                        <a:spcBef>
                          <a:spcPts val="0"/>
                        </a:spcBef>
                        <a:buNone/>
                      </a:pPr>
                      <a:r>
                        <a:rPr lang="en-US">
                          <a:latin typeface="Trebuchet MS"/>
                          <a:ea typeface="Trebuchet MS"/>
                          <a:cs typeface="Trebuchet MS"/>
                          <a:sym typeface="Trebuchet MS"/>
                        </a:rPr>
                        <a:t>$47.22</a:t>
                      </a:r>
                    </a:p>
                  </a:txBody>
                  <a:tcPr marT="91425" marB="91425" marR="91425" marL="91425"/>
                </a:tc>
                <a:tc>
                  <a:txBody>
                    <a:bodyPr>
                      <a:noAutofit/>
                    </a:bodyPr>
                    <a:lstStyle/>
                    <a:p>
                      <a:pPr lvl="0" rtl="0">
                        <a:spcBef>
                          <a:spcPts val="0"/>
                        </a:spcBef>
                        <a:buNone/>
                      </a:pPr>
                      <a:r>
                        <a:t/>
                      </a:r>
                      <a:endParaRPr>
                        <a:latin typeface="Trebuchet MS"/>
                        <a:ea typeface="Trebuchet MS"/>
                        <a:cs typeface="Trebuchet MS"/>
                        <a:sym typeface="Trebuchet MS"/>
                      </a:endParaRPr>
                    </a:p>
                  </a:txBody>
                  <a:tcPr marT="91425" marB="91425" marR="91425" marL="91425"/>
                </a:tc>
                <a:tc>
                  <a:txBody>
                    <a:bodyPr>
                      <a:noAutofit/>
                    </a:bodyPr>
                    <a:lstStyle/>
                    <a:p>
                      <a:pPr lvl="0" rtl="0">
                        <a:spcBef>
                          <a:spcPts val="0"/>
                        </a:spcBef>
                        <a:buNone/>
                      </a:pPr>
                      <a:r>
                        <a:t/>
                      </a:r>
                      <a:endParaRPr>
                        <a:latin typeface="Trebuchet MS"/>
                        <a:ea typeface="Trebuchet MS"/>
                        <a:cs typeface="Trebuchet MS"/>
                        <a:sym typeface="Trebuchet MS"/>
                      </a:endParaRPr>
                    </a:p>
                  </a:txBody>
                  <a:tcPr marT="91425" marB="91425" marR="91425" marL="91425"/>
                </a:tc>
              </a:tr>
              <a:tr h="396200">
                <a:tc>
                  <a:txBody>
                    <a:bodyPr>
                      <a:noAutofit/>
                    </a:bodyPr>
                    <a:lstStyle/>
                    <a:p>
                      <a:pPr lvl="0" rtl="0">
                        <a:spcBef>
                          <a:spcPts val="0"/>
                        </a:spcBef>
                        <a:buNone/>
                      </a:pPr>
                      <a:r>
                        <a:t/>
                      </a:r>
                      <a:endParaRPr>
                        <a:latin typeface="Trebuchet MS"/>
                        <a:ea typeface="Trebuchet MS"/>
                        <a:cs typeface="Trebuchet MS"/>
                        <a:sym typeface="Trebuchet MS"/>
                      </a:endParaRPr>
                    </a:p>
                  </a:txBody>
                  <a:tcPr marT="91425" marB="91425" marR="91425" marL="91425"/>
                </a:tc>
                <a:tc gridSpan="4">
                  <a:txBody>
                    <a:bodyPr>
                      <a:noAutofit/>
                    </a:bodyPr>
                    <a:lstStyle/>
                    <a:p>
                      <a:pPr lvl="0" rtl="0">
                        <a:spcBef>
                          <a:spcPts val="0"/>
                        </a:spcBef>
                        <a:buNone/>
                      </a:pPr>
                      <a:r>
                        <a:rPr lang="en-US">
                          <a:latin typeface="Trebuchet MS"/>
                          <a:ea typeface="Trebuchet MS"/>
                          <a:cs typeface="Trebuchet MS"/>
                          <a:sym typeface="Trebuchet MS"/>
                        </a:rPr>
                        <a:t>*Costs based on build of 10 units.</a:t>
                      </a:r>
                    </a:p>
                  </a:txBody>
                  <a:tcPr marT="91425" marB="91425" marR="91425" marL="91425"/>
                </a:tc>
                <a:tc hMerge="1"/>
                <a:tc hMerge="1"/>
                <a:tc hMerge="1"/>
              </a:tr>
            </a:tbl>
          </a:graphicData>
        </a:graphic>
      </p:graphicFrame>
      <p:sp>
        <p:nvSpPr>
          <p:cNvPr id="315" name="Shape 315"/>
          <p:cNvSpPr txBox="1"/>
          <p:nvPr/>
        </p:nvSpPr>
        <p:spPr>
          <a:xfrm>
            <a:off x="656900" y="6503275"/>
            <a:ext cx="6135300" cy="354600"/>
          </a:xfrm>
          <a:prstGeom prst="rect">
            <a:avLst/>
          </a:prstGeom>
          <a:noFill/>
          <a:ln>
            <a:noFill/>
          </a:ln>
        </p:spPr>
        <p:txBody>
          <a:bodyPr anchorCtr="0" anchor="t" bIns="91425" lIns="91425" rIns="91425" tIns="91425">
            <a:noAutofit/>
          </a:bodyPr>
          <a:lstStyle/>
          <a:p>
            <a:pPr lvl="0">
              <a:spcBef>
                <a:spcPts val="0"/>
              </a:spcBef>
              <a:buNone/>
            </a:pPr>
            <a:r>
              <a:rPr lang="en-US"/>
              <a:t>Full BOM located </a:t>
            </a:r>
            <a:r>
              <a:rPr lang="en-US" u="sng">
                <a:solidFill>
                  <a:schemeClr val="hlink"/>
                </a:solidFill>
                <a:hlinkClick r:id="rId3"/>
              </a:rPr>
              <a:t>here.</a:t>
            </a: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9" name="Shape 319"/>
        <p:cNvGrpSpPr/>
        <p:nvPr/>
      </p:nvGrpSpPr>
      <p:grpSpPr>
        <a:xfrm>
          <a:off x="0" y="0"/>
          <a:ext cx="0" cy="0"/>
          <a:chOff x="0" y="0"/>
          <a:chExt cx="0" cy="0"/>
        </a:xfrm>
      </p:grpSpPr>
      <p:sp>
        <p:nvSpPr>
          <p:cNvPr id="320" name="Shape 320"/>
          <p:cNvSpPr txBox="1"/>
          <p:nvPr>
            <p:ph type="title"/>
          </p:nvPr>
        </p:nvSpPr>
        <p:spPr>
          <a:xfrm>
            <a:off x="687549" y="609600"/>
            <a:ext cx="6347700" cy="1320900"/>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Trebuchet MS"/>
              <a:buNone/>
            </a:pPr>
            <a:r>
              <a:rPr b="0" i="0" lang="en-US" sz="3600" u="none" cap="none" strike="noStrike">
                <a:solidFill>
                  <a:schemeClr val="accent1"/>
                </a:solidFill>
                <a:latin typeface="Trebuchet MS"/>
                <a:ea typeface="Trebuchet MS"/>
                <a:cs typeface="Trebuchet MS"/>
                <a:sym typeface="Trebuchet MS"/>
              </a:rPr>
              <a:t>IP and Prior Work</a:t>
            </a:r>
          </a:p>
        </p:txBody>
      </p:sp>
      <p:sp>
        <p:nvSpPr>
          <p:cNvPr id="321" name="Shape 321"/>
          <p:cNvSpPr txBox="1"/>
          <p:nvPr>
            <p:ph idx="1" type="body"/>
          </p:nvPr>
        </p:nvSpPr>
        <p:spPr>
          <a:xfrm>
            <a:off x="414750" y="5091550"/>
            <a:ext cx="2728500" cy="15066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None/>
            </a:pPr>
            <a:r>
              <a:rPr lang="en-US">
                <a:latin typeface="Trebuchet MS"/>
                <a:ea typeface="Trebuchet MS"/>
                <a:cs typeface="Trebuchet MS"/>
                <a:sym typeface="Trebuchet MS"/>
              </a:rPr>
              <a:t>Datasheets:</a:t>
            </a:r>
          </a:p>
          <a:p>
            <a:pPr indent="-314960" lvl="0" marL="342900" marR="0" rtl="0" algn="l">
              <a:spcBef>
                <a:spcPts val="0"/>
              </a:spcBef>
              <a:spcAft>
                <a:spcPts val="0"/>
              </a:spcAft>
              <a:buClr>
                <a:schemeClr val="accent1"/>
              </a:buClr>
              <a:buSzPct val="100000"/>
              <a:buFont typeface="Trebuchet MS"/>
              <a:buChar char="▶"/>
            </a:pPr>
            <a:r>
              <a:rPr lang="en-US" sz="1000">
                <a:latin typeface="Trebuchet MS"/>
                <a:ea typeface="Trebuchet MS"/>
                <a:cs typeface="Trebuchet MS"/>
                <a:sym typeface="Trebuchet MS"/>
              </a:rPr>
              <a:t>Audio Codec Si3000</a:t>
            </a:r>
          </a:p>
          <a:p>
            <a:pPr indent="-314960" lvl="0" marL="342900" marR="0" rtl="0" algn="l">
              <a:spcBef>
                <a:spcPts val="0"/>
              </a:spcBef>
              <a:spcAft>
                <a:spcPts val="0"/>
              </a:spcAft>
              <a:buClr>
                <a:schemeClr val="accent1"/>
              </a:buClr>
              <a:buSzPct val="100000"/>
              <a:buFont typeface="Trebuchet MS"/>
              <a:buChar char="▶"/>
            </a:pPr>
            <a:r>
              <a:rPr lang="en-US" sz="1000">
                <a:latin typeface="Trebuchet MS"/>
                <a:ea typeface="Trebuchet MS"/>
                <a:cs typeface="Trebuchet MS"/>
                <a:sym typeface="Trebuchet MS"/>
              </a:rPr>
              <a:t>STM32 L053R8</a:t>
            </a:r>
          </a:p>
          <a:p>
            <a:pPr indent="-314960" lvl="0" marL="342900" marR="0" rtl="0" algn="l">
              <a:spcBef>
                <a:spcPts val="0"/>
              </a:spcBef>
              <a:spcAft>
                <a:spcPts val="0"/>
              </a:spcAft>
              <a:buClr>
                <a:schemeClr val="accent1"/>
              </a:buClr>
              <a:buSzPct val="100000"/>
              <a:buFont typeface="Trebuchet MS"/>
              <a:buChar char="▶"/>
            </a:pPr>
            <a:r>
              <a:rPr lang="en-US" sz="1000">
                <a:latin typeface="Trebuchet MS"/>
                <a:ea typeface="Trebuchet MS"/>
                <a:cs typeface="Trebuchet MS"/>
                <a:sym typeface="Trebuchet MS"/>
              </a:rPr>
              <a:t>Voltage Regulator (NCP1117ST3)</a:t>
            </a:r>
          </a:p>
          <a:p>
            <a:pPr indent="-314960" lvl="0" marL="342900" marR="0" rtl="0" algn="l">
              <a:spcBef>
                <a:spcPts val="0"/>
              </a:spcBef>
              <a:spcAft>
                <a:spcPts val="0"/>
              </a:spcAft>
              <a:buClr>
                <a:schemeClr val="accent1"/>
              </a:buClr>
              <a:buSzPct val="100000"/>
              <a:buFont typeface="Trebuchet MS"/>
              <a:buChar char="▶"/>
            </a:pPr>
            <a:r>
              <a:rPr lang="en-US" sz="1000">
                <a:latin typeface="Trebuchet MS"/>
                <a:ea typeface="Trebuchet MS"/>
                <a:cs typeface="Trebuchet MS"/>
                <a:sym typeface="Trebuchet MS"/>
              </a:rPr>
              <a:t>Microphone Receiver (CMB-6544PF)</a:t>
            </a:r>
          </a:p>
          <a:p>
            <a:pPr indent="-314960" lvl="0" marL="342900" marR="0" rtl="0" algn="l">
              <a:spcBef>
                <a:spcPts val="0"/>
              </a:spcBef>
              <a:spcAft>
                <a:spcPts val="0"/>
              </a:spcAft>
              <a:buClr>
                <a:schemeClr val="accent1"/>
              </a:buClr>
              <a:buSzPct val="100000"/>
              <a:buFont typeface="Trebuchet MS"/>
              <a:buChar char="▶"/>
            </a:pPr>
            <a:r>
              <a:rPr lang="en-US" sz="1000">
                <a:latin typeface="Trebuchet MS"/>
                <a:ea typeface="Trebuchet MS"/>
                <a:cs typeface="Trebuchet MS"/>
                <a:sym typeface="Trebuchet MS"/>
              </a:rPr>
              <a:t>Speaker (AST-303C0MR-R)</a:t>
            </a:r>
          </a:p>
          <a:p>
            <a:pPr indent="-314960" lvl="0" marL="342900" marR="0" rtl="0" algn="l">
              <a:spcBef>
                <a:spcPts val="0"/>
              </a:spcBef>
              <a:spcAft>
                <a:spcPts val="0"/>
              </a:spcAft>
              <a:buClr>
                <a:schemeClr val="accent1"/>
              </a:buClr>
              <a:buSzPct val="100000"/>
              <a:buFont typeface="Trebuchet MS"/>
              <a:buChar char="▶"/>
            </a:pPr>
            <a:r>
              <a:rPr lang="en-US" sz="1000">
                <a:latin typeface="Trebuchet MS"/>
                <a:ea typeface="Trebuchet MS"/>
                <a:cs typeface="Trebuchet MS"/>
                <a:sym typeface="Trebuchet MS"/>
              </a:rPr>
              <a:t>Differential line driver(SN65LVDS050)</a:t>
            </a:r>
          </a:p>
          <a:p>
            <a:pPr indent="-314960" lvl="0" marL="342900" marR="0" rtl="0" algn="l">
              <a:spcBef>
                <a:spcPts val="0"/>
              </a:spcBef>
              <a:spcAft>
                <a:spcPts val="0"/>
              </a:spcAft>
              <a:buClr>
                <a:schemeClr val="accent1"/>
              </a:buClr>
              <a:buSzPct val="100000"/>
              <a:buFont typeface="Trebuchet MS"/>
              <a:buChar char="▶"/>
            </a:pPr>
            <a:r>
              <a:rPr lang="en-US" sz="1000">
                <a:latin typeface="Trebuchet MS"/>
                <a:ea typeface="Trebuchet MS"/>
                <a:cs typeface="Trebuchet MS"/>
                <a:sym typeface="Trebuchet MS"/>
              </a:rPr>
              <a:t>Octal Bus Transceiver(SN74LV245)</a:t>
            </a:r>
          </a:p>
          <a:p>
            <a:pPr indent="-342900" lvl="0" marL="342900" marR="0" rtl="0" algn="l">
              <a:spcBef>
                <a:spcPts val="1000"/>
              </a:spcBef>
              <a:spcAft>
                <a:spcPts val="0"/>
              </a:spcAft>
              <a:buClr>
                <a:schemeClr val="accent1"/>
              </a:buClr>
              <a:buSzPct val="79999"/>
              <a:buFont typeface="Noto Sans Symbols"/>
              <a:buNone/>
            </a:pPr>
            <a:r>
              <a:t/>
            </a:r>
            <a:endParaRPr b="0" i="0" sz="1800" u="none" cap="none" strike="noStrike">
              <a:solidFill>
                <a:srgbClr val="3F3F3F"/>
              </a:solidFill>
              <a:latin typeface="Trebuchet MS"/>
              <a:ea typeface="Trebuchet MS"/>
              <a:cs typeface="Trebuchet MS"/>
              <a:sym typeface="Trebuchet MS"/>
            </a:endParaRPr>
          </a:p>
          <a:p>
            <a:pPr indent="-342900" lvl="0" marL="342900" marR="0" rtl="0" algn="l">
              <a:spcBef>
                <a:spcPts val="1000"/>
              </a:spcBef>
              <a:spcAft>
                <a:spcPts val="0"/>
              </a:spcAft>
              <a:buClr>
                <a:schemeClr val="accent1"/>
              </a:buClr>
              <a:buSzPct val="79999"/>
              <a:buFont typeface="Noto Sans Symbols"/>
              <a:buNone/>
            </a:pPr>
            <a:r>
              <a:t/>
            </a:r>
            <a:endParaRPr b="0" i="0" sz="1800" u="none" cap="none" strike="noStrike">
              <a:solidFill>
                <a:srgbClr val="3F3F3F"/>
              </a:solidFill>
              <a:latin typeface="Trebuchet MS"/>
              <a:ea typeface="Trebuchet MS"/>
              <a:cs typeface="Trebuchet MS"/>
              <a:sym typeface="Trebuchet MS"/>
            </a:endParaRPr>
          </a:p>
        </p:txBody>
      </p:sp>
      <p:sp>
        <p:nvSpPr>
          <p:cNvPr id="322" name="Shape 322"/>
          <p:cNvSpPr txBox="1"/>
          <p:nvPr>
            <p:ph idx="1" type="body"/>
          </p:nvPr>
        </p:nvSpPr>
        <p:spPr>
          <a:xfrm>
            <a:off x="414750" y="1442750"/>
            <a:ext cx="4560000" cy="5340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None/>
            </a:pPr>
            <a:r>
              <a:rPr lang="en-US" sz="1800">
                <a:latin typeface="Trebuchet MS"/>
                <a:ea typeface="Trebuchet MS"/>
                <a:cs typeface="Trebuchet MS"/>
                <a:sym typeface="Trebuchet MS"/>
              </a:rPr>
              <a:t>Development Environment Nucleo:</a:t>
            </a:r>
          </a:p>
          <a:p>
            <a:pPr indent="-342900" lvl="0" marL="342900" marR="0" rtl="0" algn="l">
              <a:spcBef>
                <a:spcPts val="1000"/>
              </a:spcBef>
              <a:spcAft>
                <a:spcPts val="0"/>
              </a:spcAft>
              <a:buClr>
                <a:schemeClr val="accent1"/>
              </a:buClr>
              <a:buSzPct val="79999"/>
              <a:buFont typeface="Noto Sans Symbols"/>
              <a:buNone/>
            </a:pPr>
            <a:r>
              <a:t/>
            </a:r>
            <a:endParaRPr b="0" i="0" sz="1800" u="none" cap="none" strike="noStrike">
              <a:solidFill>
                <a:srgbClr val="3F3F3F"/>
              </a:solidFill>
              <a:latin typeface="Trebuchet MS"/>
              <a:ea typeface="Trebuchet MS"/>
              <a:cs typeface="Trebuchet MS"/>
              <a:sym typeface="Trebuchet MS"/>
            </a:endParaRPr>
          </a:p>
        </p:txBody>
      </p:sp>
      <p:pic>
        <p:nvPicPr>
          <p:cNvPr id="323" name="Shape 323"/>
          <p:cNvPicPr preferRelativeResize="0"/>
          <p:nvPr/>
        </p:nvPicPr>
        <p:blipFill>
          <a:blip r:embed="rId3">
            <a:alphaModFix/>
          </a:blip>
          <a:stretch>
            <a:fillRect/>
          </a:stretch>
        </p:blipFill>
        <p:spPr>
          <a:xfrm>
            <a:off x="414750" y="1872825"/>
            <a:ext cx="2009775" cy="2276475"/>
          </a:xfrm>
          <a:prstGeom prst="rect">
            <a:avLst/>
          </a:prstGeom>
          <a:noFill/>
          <a:ln>
            <a:noFill/>
          </a:ln>
        </p:spPr>
      </p:pic>
      <p:sp>
        <p:nvSpPr>
          <p:cNvPr id="324" name="Shape 324"/>
          <p:cNvSpPr txBox="1"/>
          <p:nvPr>
            <p:ph idx="1" type="body"/>
          </p:nvPr>
        </p:nvSpPr>
        <p:spPr>
          <a:xfrm>
            <a:off x="2497150" y="1872825"/>
            <a:ext cx="4172700" cy="15066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None/>
            </a:pPr>
            <a:r>
              <a:rPr b="1" lang="en-US" sz="1800">
                <a:latin typeface="Trebuchet MS"/>
                <a:ea typeface="Trebuchet MS"/>
                <a:cs typeface="Trebuchet MS"/>
                <a:sym typeface="Trebuchet MS"/>
              </a:rPr>
              <a:t>Utilized:</a:t>
            </a:r>
          </a:p>
          <a:p>
            <a:pPr indent="-365760" lvl="0" marL="342900" marR="0" rtl="0" algn="l">
              <a:spcBef>
                <a:spcPts val="0"/>
              </a:spcBef>
              <a:spcAft>
                <a:spcPts val="0"/>
              </a:spcAft>
              <a:buClr>
                <a:schemeClr val="accent1"/>
              </a:buClr>
              <a:buSzPct val="100000"/>
              <a:buFont typeface="Trebuchet MS"/>
              <a:buChar char="▶"/>
            </a:pPr>
            <a:r>
              <a:rPr lang="en-US" sz="1800">
                <a:latin typeface="Trebuchet MS"/>
                <a:ea typeface="Trebuchet MS"/>
                <a:cs typeface="Trebuchet MS"/>
                <a:sym typeface="Trebuchet MS"/>
              </a:rPr>
              <a:t>Online Compiler</a:t>
            </a:r>
          </a:p>
          <a:p>
            <a:pPr indent="-365760" lvl="0" marL="342900" marR="0" rtl="0" algn="l">
              <a:spcBef>
                <a:spcPts val="0"/>
              </a:spcBef>
              <a:spcAft>
                <a:spcPts val="0"/>
              </a:spcAft>
              <a:buClr>
                <a:schemeClr val="accent1"/>
              </a:buClr>
              <a:buSzPct val="100000"/>
              <a:buFont typeface="Trebuchet MS"/>
              <a:buChar char="▶"/>
            </a:pPr>
            <a:r>
              <a:rPr lang="en-US" sz="1800">
                <a:latin typeface="Trebuchet MS"/>
                <a:ea typeface="Trebuchet MS"/>
                <a:cs typeface="Trebuchet MS"/>
                <a:sym typeface="Trebuchet MS"/>
              </a:rPr>
              <a:t>Online Support &amp; Forums</a:t>
            </a:r>
          </a:p>
          <a:p>
            <a:pPr indent="-365760" lvl="0" marL="342900" marR="0" rtl="0" algn="l">
              <a:spcBef>
                <a:spcPts val="0"/>
              </a:spcBef>
              <a:spcAft>
                <a:spcPts val="0"/>
              </a:spcAft>
              <a:buClr>
                <a:schemeClr val="accent1"/>
              </a:buClr>
              <a:buSzPct val="100000"/>
              <a:buFont typeface="Trebuchet MS"/>
              <a:buChar char="▶"/>
            </a:pPr>
            <a:r>
              <a:rPr lang="en-US" sz="1800">
                <a:latin typeface="Trebuchet MS"/>
                <a:ea typeface="Trebuchet MS"/>
                <a:cs typeface="Trebuchet MS"/>
                <a:sym typeface="Trebuchet MS"/>
              </a:rPr>
              <a:t>Example Programs &amp; Database</a:t>
            </a:r>
          </a:p>
        </p:txBody>
      </p:sp>
      <p:pic>
        <p:nvPicPr>
          <p:cNvPr id="325" name="Shape 325"/>
          <p:cNvPicPr preferRelativeResize="0"/>
          <p:nvPr/>
        </p:nvPicPr>
        <p:blipFill rotWithShape="1">
          <a:blip r:embed="rId4">
            <a:alphaModFix/>
          </a:blip>
          <a:srcRect b="8706" l="0" r="0" t="7813"/>
          <a:stretch/>
        </p:blipFill>
        <p:spPr>
          <a:xfrm>
            <a:off x="3307625" y="3273150"/>
            <a:ext cx="3727626" cy="2276474"/>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9" name="Shape 329"/>
        <p:cNvGrpSpPr/>
        <p:nvPr/>
      </p:nvGrpSpPr>
      <p:grpSpPr>
        <a:xfrm>
          <a:off x="0" y="0"/>
          <a:ext cx="0" cy="0"/>
          <a:chOff x="0" y="0"/>
          <a:chExt cx="0" cy="0"/>
        </a:xfrm>
      </p:grpSpPr>
      <p:sp>
        <p:nvSpPr>
          <p:cNvPr id="330" name="Shape 330"/>
          <p:cNvSpPr txBox="1"/>
          <p:nvPr>
            <p:ph type="title"/>
          </p:nvPr>
        </p:nvSpPr>
        <p:spPr>
          <a:xfrm>
            <a:off x="609599" y="609600"/>
            <a:ext cx="6347700" cy="1320900"/>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Trebuchet MS"/>
              <a:buNone/>
            </a:pPr>
            <a:r>
              <a:rPr lang="en-US"/>
              <a:t>Turning on Boards - Mods</a:t>
            </a:r>
          </a:p>
        </p:txBody>
      </p:sp>
      <p:sp>
        <p:nvSpPr>
          <p:cNvPr id="331" name="Shape 331"/>
          <p:cNvSpPr txBox="1"/>
          <p:nvPr>
            <p:ph idx="1" type="body"/>
          </p:nvPr>
        </p:nvSpPr>
        <p:spPr>
          <a:xfrm>
            <a:off x="-324625" y="1401725"/>
            <a:ext cx="5944800" cy="4878300"/>
          </a:xfrm>
          <a:prstGeom prst="rect">
            <a:avLst/>
          </a:prstGeom>
          <a:noFill/>
          <a:ln>
            <a:noFill/>
          </a:ln>
        </p:spPr>
        <p:txBody>
          <a:bodyPr anchorCtr="0" anchor="t" bIns="45700" lIns="91425" rIns="91425" tIns="45700">
            <a:noAutofit/>
          </a:bodyPr>
          <a:lstStyle/>
          <a:p>
            <a:pPr indent="-342900" lvl="0" marL="914400" marR="0" rtl="0" algn="l">
              <a:lnSpc>
                <a:spcPct val="200000"/>
              </a:lnSpc>
              <a:spcBef>
                <a:spcPts val="0"/>
              </a:spcBef>
              <a:spcAft>
                <a:spcPts val="0"/>
              </a:spcAft>
              <a:buSzPct val="100000"/>
              <a:buFont typeface="Trebuchet MS"/>
            </a:pPr>
            <a:r>
              <a:rPr lang="en-US" sz="1800">
                <a:latin typeface="Trebuchet MS"/>
                <a:ea typeface="Trebuchet MS"/>
                <a:cs typeface="Trebuchet MS"/>
                <a:sym typeface="Trebuchet MS"/>
              </a:rPr>
              <a:t>Swap pins 63 and 64 on the processor</a:t>
            </a:r>
          </a:p>
          <a:p>
            <a:pPr indent="-342900" lvl="0" marL="914400" marR="0" rtl="0" algn="l">
              <a:lnSpc>
                <a:spcPct val="200000"/>
              </a:lnSpc>
              <a:spcBef>
                <a:spcPts val="0"/>
              </a:spcBef>
              <a:spcAft>
                <a:spcPts val="0"/>
              </a:spcAft>
              <a:buSzPct val="100000"/>
              <a:buFont typeface="Trebuchet MS"/>
            </a:pPr>
            <a:r>
              <a:rPr lang="en-US" sz="1800">
                <a:latin typeface="Trebuchet MS"/>
                <a:ea typeface="Trebuchet MS"/>
                <a:cs typeface="Trebuchet MS"/>
                <a:sym typeface="Trebuchet MS"/>
              </a:rPr>
              <a:t>Add 10K pullup to NSS on SPI Bus</a:t>
            </a:r>
          </a:p>
          <a:p>
            <a:pPr indent="-342900" lvl="0" marL="914400" marR="0" rtl="0" algn="l">
              <a:lnSpc>
                <a:spcPct val="200000"/>
              </a:lnSpc>
              <a:spcBef>
                <a:spcPts val="0"/>
              </a:spcBef>
              <a:spcAft>
                <a:spcPts val="0"/>
              </a:spcAft>
              <a:buSzPct val="100000"/>
              <a:buFont typeface="Trebuchet MS"/>
            </a:pPr>
            <a:r>
              <a:rPr lang="en-US" sz="1800">
                <a:latin typeface="Trebuchet MS"/>
                <a:ea typeface="Trebuchet MS"/>
                <a:cs typeface="Trebuchet MS"/>
                <a:sym typeface="Trebuchet MS"/>
              </a:rPr>
              <a:t>TSSOP16 package </a:t>
            </a:r>
            <a:r>
              <a:rPr lang="en-US" sz="1800">
                <a:latin typeface="Trebuchet MS"/>
                <a:ea typeface="Trebuchet MS"/>
                <a:cs typeface="Trebuchet MS"/>
                <a:sym typeface="Trebuchet MS"/>
              </a:rPr>
              <a:t>designed</a:t>
            </a:r>
            <a:r>
              <a:rPr lang="en-US" sz="1800">
                <a:latin typeface="Trebuchet MS"/>
                <a:ea typeface="Trebuchet MS"/>
                <a:cs typeface="Trebuchet MS"/>
                <a:sym typeface="Trebuchet MS"/>
              </a:rPr>
              <a:t> with TSSOP20 decal</a:t>
            </a:r>
          </a:p>
          <a:p>
            <a:pPr indent="-342900" lvl="0" marL="914400" marR="0" rtl="0" algn="l">
              <a:lnSpc>
                <a:spcPct val="200000"/>
              </a:lnSpc>
              <a:spcBef>
                <a:spcPts val="0"/>
              </a:spcBef>
              <a:spcAft>
                <a:spcPts val="0"/>
              </a:spcAft>
              <a:buSzPct val="100000"/>
              <a:buFont typeface="Trebuchet MS"/>
            </a:pPr>
            <a:r>
              <a:rPr lang="en-US" sz="1800">
                <a:latin typeface="Trebuchet MS"/>
                <a:ea typeface="Trebuchet MS"/>
                <a:cs typeface="Trebuchet MS"/>
                <a:sym typeface="Trebuchet MS"/>
              </a:rPr>
              <a:t>Increase capacitance on 3.3V</a:t>
            </a:r>
          </a:p>
          <a:p>
            <a:pPr indent="-342900" lvl="0" marL="914400" marR="0" rtl="0" algn="l">
              <a:lnSpc>
                <a:spcPct val="200000"/>
              </a:lnSpc>
              <a:spcBef>
                <a:spcPts val="0"/>
              </a:spcBef>
              <a:spcAft>
                <a:spcPts val="0"/>
              </a:spcAft>
              <a:buSzPct val="100000"/>
              <a:buFont typeface="Trebuchet MS"/>
            </a:pPr>
            <a:r>
              <a:rPr lang="en-US" sz="1800">
                <a:latin typeface="Trebuchet MS"/>
                <a:ea typeface="Trebuchet MS"/>
                <a:cs typeface="Trebuchet MS"/>
                <a:sym typeface="Trebuchet MS"/>
              </a:rPr>
              <a:t>Swap SDO and SDI pins on the audio codec</a:t>
            </a:r>
          </a:p>
          <a:p>
            <a:pPr indent="-342900" lvl="0" marL="914400" marR="0" rtl="0" algn="l">
              <a:lnSpc>
                <a:spcPct val="200000"/>
              </a:lnSpc>
              <a:spcBef>
                <a:spcPts val="0"/>
              </a:spcBef>
              <a:spcAft>
                <a:spcPts val="0"/>
              </a:spcAft>
              <a:buSzPct val="100000"/>
              <a:buFont typeface="Trebuchet MS"/>
            </a:pPr>
            <a:r>
              <a:rPr lang="en-US" sz="1800">
                <a:latin typeface="Trebuchet MS"/>
                <a:ea typeface="Trebuchet MS"/>
                <a:cs typeface="Trebuchet MS"/>
                <a:sym typeface="Trebuchet MS"/>
              </a:rPr>
              <a:t>Increase series speaker capacitance</a:t>
            </a:r>
          </a:p>
        </p:txBody>
      </p:sp>
      <p:pic>
        <p:nvPicPr>
          <p:cNvPr id="332" name="Shape 332"/>
          <p:cNvPicPr preferRelativeResize="0"/>
          <p:nvPr/>
        </p:nvPicPr>
        <p:blipFill>
          <a:blip r:embed="rId3">
            <a:alphaModFix/>
          </a:blip>
          <a:stretch>
            <a:fillRect/>
          </a:stretch>
        </p:blipFill>
        <p:spPr>
          <a:xfrm>
            <a:off x="5756725" y="2326200"/>
            <a:ext cx="3337951" cy="4450622"/>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6" name="Shape 336"/>
        <p:cNvGrpSpPr/>
        <p:nvPr/>
      </p:nvGrpSpPr>
      <p:grpSpPr>
        <a:xfrm>
          <a:off x="0" y="0"/>
          <a:ext cx="0" cy="0"/>
          <a:chOff x="0" y="0"/>
          <a:chExt cx="0" cy="0"/>
        </a:xfrm>
      </p:grpSpPr>
      <p:sp>
        <p:nvSpPr>
          <p:cNvPr id="337" name="Shape 337"/>
          <p:cNvSpPr txBox="1"/>
          <p:nvPr>
            <p:ph type="title"/>
          </p:nvPr>
        </p:nvSpPr>
        <p:spPr>
          <a:xfrm>
            <a:off x="609599" y="609600"/>
            <a:ext cx="6347712" cy="1320800"/>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Trebuchet MS"/>
              <a:buNone/>
            </a:pPr>
            <a:r>
              <a:rPr b="0" i="0" lang="en-US" sz="3600" u="none" cap="none" strike="noStrike">
                <a:solidFill>
                  <a:schemeClr val="accent1"/>
                </a:solidFill>
                <a:latin typeface="Trebuchet MS"/>
                <a:ea typeface="Trebuchet MS"/>
                <a:cs typeface="Trebuchet MS"/>
                <a:sym typeface="Trebuchet MS"/>
              </a:rPr>
              <a:t>Testing</a:t>
            </a:r>
          </a:p>
        </p:txBody>
      </p:sp>
      <p:sp>
        <p:nvSpPr>
          <p:cNvPr id="338" name="Shape 338"/>
          <p:cNvSpPr txBox="1"/>
          <p:nvPr>
            <p:ph idx="1" type="body"/>
          </p:nvPr>
        </p:nvSpPr>
        <p:spPr>
          <a:xfrm>
            <a:off x="505675" y="1298877"/>
            <a:ext cx="6347700" cy="4703700"/>
          </a:xfrm>
          <a:prstGeom prst="rect">
            <a:avLst/>
          </a:prstGeom>
          <a:noFill/>
          <a:ln>
            <a:noFill/>
          </a:ln>
        </p:spPr>
        <p:txBody>
          <a:bodyPr anchorCtr="0" anchor="t" bIns="45700" lIns="91425" rIns="91425" tIns="45700">
            <a:noAutofit/>
          </a:bodyPr>
          <a:lstStyle/>
          <a:p>
            <a:pPr indent="-342900" lvl="0" marL="457200" rtl="0">
              <a:spcBef>
                <a:spcPts val="0"/>
              </a:spcBef>
              <a:buClr>
                <a:schemeClr val="dk1"/>
              </a:buClr>
              <a:buSzPct val="100000"/>
              <a:buFont typeface="Trebuchet MS"/>
              <a:buAutoNum type="arabicPeriod"/>
            </a:pPr>
            <a:r>
              <a:rPr b="1" lang="en-US" sz="1800">
                <a:solidFill>
                  <a:schemeClr val="dk1"/>
                </a:solidFill>
                <a:latin typeface="Trebuchet MS"/>
                <a:ea typeface="Trebuchet MS"/>
                <a:cs typeface="Trebuchet MS"/>
                <a:sym typeface="Trebuchet MS"/>
              </a:rPr>
              <a:t>Functional Checks</a:t>
            </a:r>
          </a:p>
          <a:p>
            <a:pPr indent="-342900" lvl="1" marL="914400" rtl="0">
              <a:spcBef>
                <a:spcPts val="0"/>
              </a:spcBef>
              <a:buClr>
                <a:schemeClr val="dk1"/>
              </a:buClr>
              <a:buSzPct val="100000"/>
              <a:buFont typeface="Trebuchet MS"/>
              <a:buAutoNum type="arabicPeriod"/>
            </a:pPr>
            <a:r>
              <a:rPr lang="en-US" sz="1800">
                <a:solidFill>
                  <a:schemeClr val="dk1"/>
                </a:solidFill>
              </a:rPr>
              <a:t>Power supply</a:t>
            </a:r>
          </a:p>
          <a:p>
            <a:pPr indent="-342900" lvl="1" marL="914400" rtl="0">
              <a:spcBef>
                <a:spcPts val="0"/>
              </a:spcBef>
              <a:buClr>
                <a:schemeClr val="dk1"/>
              </a:buClr>
              <a:buSzPct val="100000"/>
              <a:buFont typeface="Trebuchet MS"/>
              <a:buAutoNum type="arabicPeriod"/>
            </a:pPr>
            <a:r>
              <a:rPr lang="en-US" sz="1800">
                <a:solidFill>
                  <a:schemeClr val="dk1"/>
                </a:solidFill>
                <a:latin typeface="Trebuchet MS"/>
                <a:ea typeface="Trebuchet MS"/>
                <a:cs typeface="Trebuchet MS"/>
                <a:sym typeface="Trebuchet MS"/>
              </a:rPr>
              <a:t>User buttons</a:t>
            </a:r>
          </a:p>
          <a:p>
            <a:pPr indent="-342900" lvl="1" marL="914400" rtl="0">
              <a:spcBef>
                <a:spcPts val="0"/>
              </a:spcBef>
              <a:buClr>
                <a:schemeClr val="dk1"/>
              </a:buClr>
              <a:buSzPct val="100000"/>
              <a:buFont typeface="Trebuchet MS"/>
              <a:buAutoNum type="arabicPeriod"/>
            </a:pPr>
            <a:r>
              <a:rPr lang="en-US" sz="1800">
                <a:solidFill>
                  <a:schemeClr val="dk1"/>
                </a:solidFill>
                <a:latin typeface="Trebuchet MS"/>
                <a:ea typeface="Trebuchet MS"/>
                <a:cs typeface="Trebuchet MS"/>
                <a:sym typeface="Trebuchet MS"/>
              </a:rPr>
              <a:t>Microphone and speaker</a:t>
            </a:r>
          </a:p>
          <a:p>
            <a:pPr indent="-342900" lvl="1" marL="914400" rtl="0">
              <a:spcBef>
                <a:spcPts val="0"/>
              </a:spcBef>
              <a:buClr>
                <a:schemeClr val="dk1"/>
              </a:buClr>
              <a:buSzPct val="100000"/>
              <a:buFont typeface="Trebuchet MS"/>
              <a:buAutoNum type="arabicPeriod"/>
            </a:pPr>
            <a:r>
              <a:rPr lang="en-US" sz="1800">
                <a:solidFill>
                  <a:schemeClr val="dk1"/>
                </a:solidFill>
                <a:latin typeface="Trebuchet MS"/>
                <a:ea typeface="Trebuchet MS"/>
                <a:cs typeface="Trebuchet MS"/>
                <a:sym typeface="Trebuchet MS"/>
              </a:rPr>
              <a:t>Volume control knob</a:t>
            </a:r>
          </a:p>
          <a:p>
            <a:pPr indent="-342900" lvl="0" marL="457200" rtl="0">
              <a:spcBef>
                <a:spcPts val="0"/>
              </a:spcBef>
              <a:buClr>
                <a:schemeClr val="dk1"/>
              </a:buClr>
              <a:buSzPct val="100000"/>
              <a:buFont typeface="Trebuchet MS"/>
              <a:buAutoNum type="arabicPeriod"/>
            </a:pPr>
            <a:r>
              <a:rPr b="1" lang="en-US" sz="1800">
                <a:solidFill>
                  <a:schemeClr val="dk1"/>
                </a:solidFill>
                <a:latin typeface="Trebuchet MS"/>
                <a:ea typeface="Trebuchet MS"/>
                <a:cs typeface="Trebuchet MS"/>
                <a:sym typeface="Trebuchet MS"/>
              </a:rPr>
              <a:t>Integration Test</a:t>
            </a:r>
          </a:p>
          <a:p>
            <a:pPr indent="-342900" lvl="1" marL="914400" rtl="0">
              <a:spcBef>
                <a:spcPts val="0"/>
              </a:spcBef>
              <a:buClr>
                <a:schemeClr val="dk1"/>
              </a:buClr>
              <a:buSzPct val="100000"/>
              <a:buFont typeface="Trebuchet MS"/>
              <a:buAutoNum type="arabicPeriod"/>
            </a:pPr>
            <a:r>
              <a:rPr lang="en-US" sz="1800">
                <a:solidFill>
                  <a:schemeClr val="dk1"/>
                </a:solidFill>
                <a:latin typeface="Trebuchet MS"/>
                <a:ea typeface="Trebuchet MS"/>
                <a:cs typeface="Trebuchet MS"/>
                <a:sym typeface="Trebuchet MS"/>
              </a:rPr>
              <a:t>Si3000 Audio Codec</a:t>
            </a:r>
          </a:p>
          <a:p>
            <a:pPr indent="-342900" lvl="1" marL="914400" rtl="0">
              <a:spcBef>
                <a:spcPts val="0"/>
              </a:spcBef>
              <a:buClr>
                <a:schemeClr val="dk1"/>
              </a:buClr>
              <a:buSzPct val="100000"/>
              <a:buFont typeface="Trebuchet MS"/>
              <a:buAutoNum type="arabicPeriod"/>
            </a:pPr>
            <a:r>
              <a:rPr lang="en-US" sz="1800">
                <a:solidFill>
                  <a:schemeClr val="dk1"/>
                </a:solidFill>
                <a:latin typeface="Trebuchet MS"/>
                <a:ea typeface="Trebuchet MS"/>
                <a:cs typeface="Trebuchet MS"/>
                <a:sym typeface="Trebuchet MS"/>
              </a:rPr>
              <a:t>STM32L053R8 Microprocesso</a:t>
            </a:r>
            <a:r>
              <a:rPr lang="en-US" sz="1800">
                <a:solidFill>
                  <a:schemeClr val="dk1"/>
                </a:solidFill>
              </a:rPr>
              <a:t>r</a:t>
            </a:r>
          </a:p>
          <a:p>
            <a:pPr indent="-342900" lvl="1" marL="914400" rtl="0">
              <a:spcBef>
                <a:spcPts val="0"/>
              </a:spcBef>
              <a:buClr>
                <a:schemeClr val="dk1"/>
              </a:buClr>
              <a:buSzPct val="100000"/>
              <a:buFont typeface="Trebuchet MS"/>
              <a:buAutoNum type="arabicPeriod"/>
            </a:pPr>
            <a:r>
              <a:rPr lang="en-US" sz="1800">
                <a:solidFill>
                  <a:schemeClr val="dk1"/>
                </a:solidFill>
                <a:latin typeface="Trebuchet MS"/>
                <a:ea typeface="Trebuchet MS"/>
                <a:cs typeface="Trebuchet MS"/>
                <a:sym typeface="Trebuchet MS"/>
              </a:rPr>
              <a:t>SPI Bus Data Communication</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5" name="Shape 155"/>
        <p:cNvGrpSpPr/>
        <p:nvPr/>
      </p:nvGrpSpPr>
      <p:grpSpPr>
        <a:xfrm>
          <a:off x="0" y="0"/>
          <a:ext cx="0" cy="0"/>
          <a:chOff x="0" y="0"/>
          <a:chExt cx="0" cy="0"/>
        </a:xfrm>
      </p:grpSpPr>
      <p:sp>
        <p:nvSpPr>
          <p:cNvPr id="156" name="Shape 156"/>
          <p:cNvSpPr txBox="1"/>
          <p:nvPr>
            <p:ph type="title"/>
          </p:nvPr>
        </p:nvSpPr>
        <p:spPr>
          <a:xfrm>
            <a:off x="609599" y="609600"/>
            <a:ext cx="6347712" cy="1320800"/>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Trebuchet MS"/>
              <a:buNone/>
            </a:pPr>
            <a:r>
              <a:rPr b="0" i="0" lang="en-US" sz="3600" u="none" cap="none" strike="noStrike">
                <a:solidFill>
                  <a:schemeClr val="accent1"/>
                </a:solidFill>
                <a:latin typeface="Trebuchet MS"/>
                <a:ea typeface="Trebuchet MS"/>
                <a:cs typeface="Trebuchet MS"/>
                <a:sym typeface="Trebuchet MS"/>
              </a:rPr>
              <a:t>Problem</a:t>
            </a:r>
          </a:p>
        </p:txBody>
      </p:sp>
      <p:sp>
        <p:nvSpPr>
          <p:cNvPr id="157" name="Shape 157"/>
          <p:cNvSpPr txBox="1"/>
          <p:nvPr>
            <p:ph idx="1" type="body"/>
          </p:nvPr>
        </p:nvSpPr>
        <p:spPr>
          <a:xfrm>
            <a:off x="609586" y="1848115"/>
            <a:ext cx="6347700" cy="3880800"/>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Clr>
                <a:schemeClr val="accent1"/>
              </a:buClr>
              <a:buSzPct val="79999"/>
              <a:buFont typeface="Noto Sans Symbols"/>
              <a:buNone/>
            </a:pPr>
            <a:r>
              <a:t/>
            </a:r>
            <a:endParaRPr b="0" i="0" sz="1800" u="none" cap="none" strike="noStrike">
              <a:solidFill>
                <a:srgbClr val="3F3F3F"/>
              </a:solidFill>
              <a:latin typeface="Trebuchet MS"/>
              <a:ea typeface="Trebuchet MS"/>
              <a:cs typeface="Trebuchet MS"/>
              <a:sym typeface="Trebuchet MS"/>
            </a:endParaRPr>
          </a:p>
          <a:p>
            <a:pPr indent="-365760" lvl="0" marL="342900" marR="0" rtl="0" algn="l">
              <a:spcBef>
                <a:spcPts val="1000"/>
              </a:spcBef>
              <a:spcAft>
                <a:spcPts val="0"/>
              </a:spcAft>
              <a:buClr>
                <a:schemeClr val="accent1"/>
              </a:buClr>
              <a:buSzPct val="100000"/>
              <a:buFont typeface="Noto Sans Symbols"/>
              <a:buChar char="▶"/>
            </a:pPr>
            <a:r>
              <a:rPr b="0" i="0" lang="en-US" sz="1800" u="none" cap="none" strike="noStrike">
                <a:solidFill>
                  <a:srgbClr val="3F3F3F"/>
                </a:solidFill>
                <a:latin typeface="Trebuchet MS"/>
                <a:ea typeface="Trebuchet MS"/>
                <a:cs typeface="Trebuchet MS"/>
                <a:sym typeface="Trebuchet MS"/>
              </a:rPr>
              <a:t>Buildings without communication</a:t>
            </a:r>
          </a:p>
          <a:p>
            <a:pPr indent="-342900" lvl="0" marL="342900" marR="0" rtl="0" algn="l">
              <a:spcBef>
                <a:spcPts val="1000"/>
              </a:spcBef>
              <a:spcAft>
                <a:spcPts val="0"/>
              </a:spcAft>
              <a:buClr>
                <a:schemeClr val="accent1"/>
              </a:buClr>
              <a:buSzPct val="79999"/>
              <a:buFont typeface="Noto Sans Symbols"/>
              <a:buNone/>
            </a:pPr>
            <a:r>
              <a:t/>
            </a:r>
            <a:endParaRPr b="0" i="0" sz="1800" u="none" cap="none" strike="noStrike">
              <a:solidFill>
                <a:srgbClr val="3F3F3F"/>
              </a:solidFill>
              <a:latin typeface="Trebuchet MS"/>
              <a:ea typeface="Trebuchet MS"/>
              <a:cs typeface="Trebuchet MS"/>
              <a:sym typeface="Trebuchet MS"/>
            </a:endParaRPr>
          </a:p>
          <a:p>
            <a:pPr indent="-365760" lvl="0" marL="342900" marR="0" rtl="0" algn="l">
              <a:spcBef>
                <a:spcPts val="1000"/>
              </a:spcBef>
              <a:spcAft>
                <a:spcPts val="0"/>
              </a:spcAft>
              <a:buClr>
                <a:schemeClr val="accent1"/>
              </a:buClr>
              <a:buSzPct val="100000"/>
              <a:buFont typeface="Noto Sans Symbols"/>
              <a:buChar char="▶"/>
            </a:pPr>
            <a:r>
              <a:rPr b="0" i="0" lang="en-US" sz="1800" u="none" cap="none" strike="noStrike">
                <a:solidFill>
                  <a:srgbClr val="3F3F3F"/>
                </a:solidFill>
                <a:latin typeface="Trebuchet MS"/>
                <a:ea typeface="Trebuchet MS"/>
                <a:cs typeface="Trebuchet MS"/>
                <a:sym typeface="Trebuchet MS"/>
              </a:rPr>
              <a:t>Interoffice communication</a:t>
            </a:r>
          </a:p>
          <a:p>
            <a:pPr indent="-342900" lvl="0" marL="342900" marR="0" rtl="0" algn="l">
              <a:spcBef>
                <a:spcPts val="1000"/>
              </a:spcBef>
              <a:spcAft>
                <a:spcPts val="0"/>
              </a:spcAft>
              <a:buClr>
                <a:schemeClr val="accent1"/>
              </a:buClr>
              <a:buSzPct val="79999"/>
              <a:buFont typeface="Noto Sans Symbols"/>
              <a:buNone/>
            </a:pPr>
            <a:r>
              <a:t/>
            </a:r>
            <a:endParaRPr b="0" i="0" sz="1800" u="none" cap="none" strike="noStrike">
              <a:solidFill>
                <a:srgbClr val="3F3F3F"/>
              </a:solidFill>
              <a:latin typeface="Trebuchet MS"/>
              <a:ea typeface="Trebuchet MS"/>
              <a:cs typeface="Trebuchet MS"/>
              <a:sym typeface="Trebuchet MS"/>
            </a:endParaRPr>
          </a:p>
          <a:p>
            <a:pPr indent="-365760" lvl="0" marL="342900" marR="0" rtl="0" algn="l">
              <a:spcBef>
                <a:spcPts val="1000"/>
              </a:spcBef>
              <a:spcAft>
                <a:spcPts val="0"/>
              </a:spcAft>
              <a:buClr>
                <a:schemeClr val="accent1"/>
              </a:buClr>
              <a:buSzPct val="100000"/>
              <a:buFont typeface="Noto Sans Symbols"/>
              <a:buChar char="▶"/>
            </a:pPr>
            <a:r>
              <a:rPr b="0" i="0" lang="en-US" sz="1800" u="none" cap="none" strike="noStrike">
                <a:solidFill>
                  <a:srgbClr val="3F3F3F"/>
                </a:solidFill>
                <a:latin typeface="Trebuchet MS"/>
                <a:ea typeface="Trebuchet MS"/>
                <a:cs typeface="Trebuchet MS"/>
                <a:sym typeface="Trebuchet MS"/>
              </a:rPr>
              <a:t>Apartment building communication</a:t>
            </a:r>
          </a:p>
          <a:p>
            <a:pPr indent="-342900" lvl="0" marL="342900" marR="0" rtl="0" algn="l">
              <a:spcBef>
                <a:spcPts val="1000"/>
              </a:spcBef>
              <a:spcAft>
                <a:spcPts val="0"/>
              </a:spcAft>
              <a:buClr>
                <a:schemeClr val="accent1"/>
              </a:buClr>
              <a:buSzPct val="79999"/>
              <a:buFont typeface="Noto Sans Symbols"/>
              <a:buNone/>
            </a:pPr>
            <a:r>
              <a:t/>
            </a:r>
            <a:endParaRPr b="0" i="0" sz="1800" u="none" cap="none" strike="noStrike">
              <a:solidFill>
                <a:srgbClr val="3F3F3F"/>
              </a:solidFill>
              <a:latin typeface="Trebuchet MS"/>
              <a:ea typeface="Trebuchet MS"/>
              <a:cs typeface="Trebuchet MS"/>
              <a:sym typeface="Trebuchet MS"/>
            </a:endParaRPr>
          </a:p>
          <a:p>
            <a:pPr indent="-365760" lvl="0" marL="342900" marR="0" rtl="0" algn="l">
              <a:spcBef>
                <a:spcPts val="1000"/>
              </a:spcBef>
              <a:spcAft>
                <a:spcPts val="0"/>
              </a:spcAft>
              <a:buClr>
                <a:schemeClr val="accent1"/>
              </a:buClr>
              <a:buSzPct val="100000"/>
              <a:buFont typeface="Noto Sans Symbols"/>
              <a:buChar char="▶"/>
            </a:pPr>
            <a:r>
              <a:rPr b="0" i="0" lang="en-US" sz="1800" u="none" cap="none" strike="noStrike">
                <a:solidFill>
                  <a:srgbClr val="3F3F3F"/>
                </a:solidFill>
                <a:latin typeface="Trebuchet MS"/>
                <a:ea typeface="Trebuchet MS"/>
                <a:cs typeface="Trebuchet MS"/>
                <a:sym typeface="Trebuchet MS"/>
              </a:rPr>
              <a:t>Communication between families </a:t>
            </a: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2" name="Shape 342"/>
        <p:cNvGrpSpPr/>
        <p:nvPr/>
      </p:nvGrpSpPr>
      <p:grpSpPr>
        <a:xfrm>
          <a:off x="0" y="0"/>
          <a:ext cx="0" cy="0"/>
          <a:chOff x="0" y="0"/>
          <a:chExt cx="0" cy="0"/>
        </a:xfrm>
      </p:grpSpPr>
      <p:sp>
        <p:nvSpPr>
          <p:cNvPr id="343" name="Shape 343"/>
          <p:cNvSpPr txBox="1"/>
          <p:nvPr>
            <p:ph type="title"/>
          </p:nvPr>
        </p:nvSpPr>
        <p:spPr>
          <a:xfrm>
            <a:off x="609599" y="609600"/>
            <a:ext cx="6347712" cy="1320800"/>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Trebuchet MS"/>
              <a:buNone/>
            </a:pPr>
            <a:r>
              <a:rPr b="0" i="0" lang="en-US" sz="3600" u="none" cap="none" strike="noStrike">
                <a:solidFill>
                  <a:schemeClr val="accent1"/>
                </a:solidFill>
                <a:latin typeface="Trebuchet MS"/>
                <a:ea typeface="Trebuchet MS"/>
                <a:cs typeface="Trebuchet MS"/>
                <a:sym typeface="Trebuchet MS"/>
              </a:rPr>
              <a:t>Results</a:t>
            </a:r>
          </a:p>
        </p:txBody>
      </p:sp>
      <p:sp>
        <p:nvSpPr>
          <p:cNvPr id="344" name="Shape 344"/>
          <p:cNvSpPr txBox="1"/>
          <p:nvPr>
            <p:ph idx="1" type="body"/>
          </p:nvPr>
        </p:nvSpPr>
        <p:spPr>
          <a:xfrm>
            <a:off x="609575" y="1848127"/>
            <a:ext cx="6347700" cy="4878299"/>
          </a:xfrm>
          <a:prstGeom prst="rect">
            <a:avLst/>
          </a:prstGeom>
          <a:noFill/>
          <a:ln>
            <a:noFill/>
          </a:ln>
        </p:spPr>
        <p:txBody>
          <a:bodyPr anchorCtr="0" anchor="t" bIns="45700" lIns="91425" rIns="91425" tIns="45700">
            <a:noAutofit/>
          </a:bodyPr>
          <a:lstStyle/>
          <a:p>
            <a:pPr indent="-91440" lvl="0" marL="91440" marR="0" rtl="0" algn="l">
              <a:spcBef>
                <a:spcPts val="0"/>
              </a:spcBef>
              <a:spcAft>
                <a:spcPts val="0"/>
              </a:spcAft>
              <a:buClr>
                <a:schemeClr val="accent1"/>
              </a:buClr>
              <a:buSzPct val="79999"/>
              <a:buFont typeface="Noto Sans Symbols"/>
              <a:buNone/>
            </a:pPr>
            <a:r>
              <a:rPr lang="en-US" sz="1800">
                <a:latin typeface="Trebuchet MS"/>
                <a:ea typeface="Trebuchet MS"/>
                <a:cs typeface="Trebuchet MS"/>
                <a:sym typeface="Trebuchet MS"/>
              </a:rPr>
              <a:t>What worked?</a:t>
            </a:r>
          </a:p>
          <a:p>
            <a:pPr indent="-342900" lvl="0" marL="914400" marR="0" rtl="0" algn="l">
              <a:spcBef>
                <a:spcPts val="0"/>
              </a:spcBef>
              <a:spcAft>
                <a:spcPts val="0"/>
              </a:spcAft>
              <a:buSzPct val="100000"/>
              <a:buFont typeface="Trebuchet MS"/>
            </a:pPr>
            <a:r>
              <a:rPr lang="en-US" sz="1800">
                <a:latin typeface="Trebuchet MS"/>
                <a:ea typeface="Trebuchet MS"/>
                <a:cs typeface="Trebuchet MS"/>
                <a:sym typeface="Trebuchet MS"/>
              </a:rPr>
              <a:t>Two-way Communication</a:t>
            </a:r>
          </a:p>
          <a:p>
            <a:pPr indent="-342900" lvl="0" marL="914400" marR="0" rtl="0" algn="l">
              <a:spcBef>
                <a:spcPts val="0"/>
              </a:spcBef>
              <a:spcAft>
                <a:spcPts val="0"/>
              </a:spcAft>
              <a:buSzPct val="100000"/>
              <a:buFont typeface="Trebuchet MS"/>
            </a:pPr>
            <a:r>
              <a:rPr lang="en-US" sz="1800">
                <a:latin typeface="Trebuchet MS"/>
                <a:ea typeface="Trebuchet MS"/>
                <a:cs typeface="Trebuchet MS"/>
                <a:sym typeface="Trebuchet MS"/>
              </a:rPr>
              <a:t>Buttons</a:t>
            </a:r>
          </a:p>
          <a:p>
            <a:pPr indent="-342900" lvl="0" marL="914400" marR="0" rtl="0" algn="l">
              <a:spcBef>
                <a:spcPts val="0"/>
              </a:spcBef>
              <a:spcAft>
                <a:spcPts val="0"/>
              </a:spcAft>
              <a:buSzPct val="100000"/>
              <a:buFont typeface="Trebuchet MS"/>
            </a:pPr>
            <a:r>
              <a:rPr lang="en-US" sz="1800">
                <a:latin typeface="Trebuchet MS"/>
                <a:ea typeface="Trebuchet MS"/>
                <a:cs typeface="Trebuchet MS"/>
                <a:sym typeface="Trebuchet MS"/>
              </a:rPr>
              <a:t>LEDs</a:t>
            </a:r>
          </a:p>
          <a:p>
            <a:pPr indent="0" lvl="0" marL="0" marR="0" rtl="0" algn="l">
              <a:spcBef>
                <a:spcPts val="0"/>
              </a:spcBef>
              <a:spcAft>
                <a:spcPts val="0"/>
              </a:spcAft>
              <a:buNone/>
            </a:pPr>
            <a:r>
              <a:t/>
            </a:r>
            <a:endParaRPr sz="1800">
              <a:latin typeface="Trebuchet MS"/>
              <a:ea typeface="Trebuchet MS"/>
              <a:cs typeface="Trebuchet MS"/>
              <a:sym typeface="Trebuchet MS"/>
            </a:endParaRPr>
          </a:p>
          <a:p>
            <a:pPr indent="0" lvl="0" marL="0" marR="0" rtl="0" algn="l">
              <a:spcBef>
                <a:spcPts val="0"/>
              </a:spcBef>
              <a:spcAft>
                <a:spcPts val="0"/>
              </a:spcAft>
              <a:buNone/>
            </a:pPr>
            <a:r>
              <a:rPr lang="en-US" sz="1800">
                <a:latin typeface="Trebuchet MS"/>
                <a:ea typeface="Trebuchet MS"/>
                <a:cs typeface="Trebuchet MS"/>
                <a:sym typeface="Trebuchet MS"/>
              </a:rPr>
              <a:t> How well?</a:t>
            </a:r>
          </a:p>
          <a:p>
            <a:pPr indent="-342900" lvl="0" marL="914400" marR="0" rtl="0" algn="l">
              <a:spcBef>
                <a:spcPts val="0"/>
              </a:spcBef>
              <a:spcAft>
                <a:spcPts val="0"/>
              </a:spcAft>
              <a:buSzPct val="100000"/>
              <a:buFont typeface="Trebuchet MS"/>
            </a:pPr>
            <a:r>
              <a:rPr lang="en-US" sz="1800">
                <a:latin typeface="Trebuchet MS"/>
                <a:ea typeface="Trebuchet MS"/>
                <a:cs typeface="Trebuchet MS"/>
                <a:sym typeface="Trebuchet MS"/>
              </a:rPr>
              <a:t>SPI S-Clock Data Duplication Errors</a:t>
            </a:r>
          </a:p>
          <a:p>
            <a:pPr indent="0" lvl="0" marL="0" marR="0" rtl="0" algn="l">
              <a:spcBef>
                <a:spcPts val="0"/>
              </a:spcBef>
              <a:spcAft>
                <a:spcPts val="0"/>
              </a:spcAft>
              <a:buNone/>
            </a:pPr>
            <a:r>
              <a:t/>
            </a:r>
            <a:endParaRPr sz="1800">
              <a:latin typeface="Trebuchet MS"/>
              <a:ea typeface="Trebuchet MS"/>
              <a:cs typeface="Trebuchet MS"/>
              <a:sym typeface="Trebuchet MS"/>
            </a:endParaRPr>
          </a:p>
          <a:p>
            <a:pPr indent="0" lvl="0" marL="0" marR="0" rtl="0" algn="l">
              <a:spcBef>
                <a:spcPts val="0"/>
              </a:spcBef>
              <a:spcAft>
                <a:spcPts val="0"/>
              </a:spcAft>
              <a:buNone/>
            </a:pPr>
            <a:r>
              <a:rPr lang="en-US" sz="1800">
                <a:latin typeface="Trebuchet MS"/>
                <a:ea typeface="Trebuchet MS"/>
                <a:cs typeface="Trebuchet MS"/>
                <a:sym typeface="Trebuchet MS"/>
              </a:rPr>
              <a:t> What didn’t work?</a:t>
            </a:r>
          </a:p>
          <a:p>
            <a:pPr indent="-342900" lvl="0" marL="914400" marR="0" rtl="0" algn="l">
              <a:spcBef>
                <a:spcPts val="0"/>
              </a:spcBef>
              <a:spcAft>
                <a:spcPts val="0"/>
              </a:spcAft>
              <a:buSzPct val="100000"/>
              <a:buFont typeface="Trebuchet MS"/>
            </a:pPr>
            <a:r>
              <a:rPr lang="en-US" sz="1800">
                <a:latin typeface="Trebuchet MS"/>
                <a:ea typeface="Trebuchet MS"/>
                <a:cs typeface="Trebuchet MS"/>
                <a:sym typeface="Trebuchet MS"/>
              </a:rPr>
              <a:t>ADC (Volume Control)</a:t>
            </a:r>
          </a:p>
          <a:p>
            <a:pPr indent="-342900" lvl="0" marL="914400" marR="0" rtl="0" algn="l">
              <a:spcBef>
                <a:spcPts val="0"/>
              </a:spcBef>
              <a:spcAft>
                <a:spcPts val="0"/>
              </a:spcAft>
              <a:buSzPct val="100000"/>
              <a:buFont typeface="Trebuchet MS"/>
            </a:pPr>
            <a:r>
              <a:rPr lang="en-US" sz="1800">
                <a:latin typeface="Trebuchet MS"/>
                <a:ea typeface="Trebuchet MS"/>
                <a:cs typeface="Trebuchet MS"/>
                <a:sym typeface="Trebuchet MS"/>
              </a:rPr>
              <a:t>SPI Master to Slave Configuration Changes</a:t>
            </a:r>
          </a:p>
          <a:p>
            <a:pPr indent="0" lvl="0" marL="0" marR="0" rtl="0" algn="l">
              <a:spcBef>
                <a:spcPts val="0"/>
              </a:spcBef>
              <a:spcAft>
                <a:spcPts val="0"/>
              </a:spcAft>
              <a:buNone/>
            </a:pPr>
            <a:r>
              <a:t/>
            </a:r>
            <a:endParaRPr sz="1800">
              <a:latin typeface="Trebuchet MS"/>
              <a:ea typeface="Trebuchet MS"/>
              <a:cs typeface="Trebuchet MS"/>
              <a:sym typeface="Trebuchet MS"/>
            </a:endParaRPr>
          </a:p>
          <a:p>
            <a:pPr indent="0" lvl="0" marL="0" marR="0" rtl="0" algn="l">
              <a:spcBef>
                <a:spcPts val="0"/>
              </a:spcBef>
              <a:spcAft>
                <a:spcPts val="0"/>
              </a:spcAft>
              <a:buNone/>
            </a:pPr>
            <a:r>
              <a:rPr lang="en-US" sz="1800">
                <a:latin typeface="Trebuchet MS"/>
                <a:ea typeface="Trebuchet MS"/>
                <a:cs typeface="Trebuchet MS"/>
                <a:sym typeface="Trebuchet MS"/>
              </a:rPr>
              <a:t> Why?</a:t>
            </a:r>
          </a:p>
          <a:p>
            <a:pPr indent="-342900" lvl="0" marL="914400" marR="0" rtl="0" algn="l">
              <a:spcBef>
                <a:spcPts val="0"/>
              </a:spcBef>
              <a:spcAft>
                <a:spcPts val="0"/>
              </a:spcAft>
              <a:buSzPct val="100000"/>
              <a:buFont typeface="Trebuchet MS"/>
            </a:pPr>
            <a:r>
              <a:rPr lang="en-US" sz="1800">
                <a:latin typeface="Trebuchet MS"/>
                <a:ea typeface="Trebuchet MS"/>
                <a:cs typeface="Trebuchet MS"/>
                <a:sym typeface="Trebuchet MS"/>
              </a:rPr>
              <a:t>Programming Issues &amp; Time</a:t>
            </a: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8" name="Shape 348"/>
        <p:cNvGrpSpPr/>
        <p:nvPr/>
      </p:nvGrpSpPr>
      <p:grpSpPr>
        <a:xfrm>
          <a:off x="0" y="0"/>
          <a:ext cx="0" cy="0"/>
          <a:chOff x="0" y="0"/>
          <a:chExt cx="0" cy="0"/>
        </a:xfrm>
      </p:grpSpPr>
      <p:sp>
        <p:nvSpPr>
          <p:cNvPr id="349" name="Shape 349"/>
          <p:cNvSpPr txBox="1"/>
          <p:nvPr>
            <p:ph type="title"/>
          </p:nvPr>
        </p:nvSpPr>
        <p:spPr>
          <a:xfrm>
            <a:off x="609599" y="609600"/>
            <a:ext cx="6347712" cy="1320800"/>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Trebuchet MS"/>
              <a:buNone/>
            </a:pPr>
            <a:r>
              <a:rPr b="0" i="0" lang="en-US" sz="3600" u="none" cap="none" strike="noStrike">
                <a:solidFill>
                  <a:schemeClr val="accent1"/>
                </a:solidFill>
                <a:latin typeface="Trebuchet MS"/>
                <a:ea typeface="Trebuchet MS"/>
                <a:cs typeface="Trebuchet MS"/>
                <a:sym typeface="Trebuchet MS"/>
              </a:rPr>
              <a:t>Contributions</a:t>
            </a:r>
          </a:p>
        </p:txBody>
      </p:sp>
      <p:pic>
        <p:nvPicPr>
          <p:cNvPr id="350" name="Shape 350"/>
          <p:cNvPicPr preferRelativeResize="0"/>
          <p:nvPr/>
        </p:nvPicPr>
        <p:blipFill rotWithShape="1">
          <a:blip r:embed="rId3">
            <a:alphaModFix/>
          </a:blip>
          <a:srcRect b="0" l="8875" r="0" t="0"/>
          <a:stretch/>
        </p:blipFill>
        <p:spPr>
          <a:xfrm>
            <a:off x="762163" y="1193300"/>
            <a:ext cx="7615261" cy="2710549"/>
          </a:xfrm>
          <a:prstGeom prst="rect">
            <a:avLst/>
          </a:prstGeom>
          <a:noFill/>
          <a:ln>
            <a:noFill/>
          </a:ln>
        </p:spPr>
      </p:pic>
      <p:pic>
        <p:nvPicPr>
          <p:cNvPr id="351" name="Shape 351"/>
          <p:cNvPicPr preferRelativeResize="0"/>
          <p:nvPr/>
        </p:nvPicPr>
        <p:blipFill rotWithShape="1">
          <a:blip r:embed="rId4">
            <a:alphaModFix/>
          </a:blip>
          <a:srcRect b="0" l="8875" r="0" t="0"/>
          <a:stretch/>
        </p:blipFill>
        <p:spPr>
          <a:xfrm>
            <a:off x="756850" y="3903849"/>
            <a:ext cx="7630301" cy="288355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5" name="Shape 355"/>
        <p:cNvGrpSpPr/>
        <p:nvPr/>
      </p:nvGrpSpPr>
      <p:grpSpPr>
        <a:xfrm>
          <a:off x="0" y="0"/>
          <a:ext cx="0" cy="0"/>
          <a:chOff x="0" y="0"/>
          <a:chExt cx="0" cy="0"/>
        </a:xfrm>
      </p:grpSpPr>
      <p:sp>
        <p:nvSpPr>
          <p:cNvPr id="356" name="Shape 356"/>
          <p:cNvSpPr txBox="1"/>
          <p:nvPr>
            <p:ph type="title"/>
          </p:nvPr>
        </p:nvSpPr>
        <p:spPr>
          <a:xfrm>
            <a:off x="609599" y="609600"/>
            <a:ext cx="6347700" cy="1320900"/>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Trebuchet MS"/>
              <a:buNone/>
            </a:pPr>
            <a:r>
              <a:rPr b="0" i="0" lang="en-US" sz="3600" u="none" cap="none" strike="noStrike">
                <a:solidFill>
                  <a:schemeClr val="accent1"/>
                </a:solidFill>
                <a:latin typeface="Trebuchet MS"/>
                <a:ea typeface="Trebuchet MS"/>
                <a:cs typeface="Trebuchet MS"/>
                <a:sym typeface="Trebuchet MS"/>
              </a:rPr>
              <a:t>Lessons Learned</a:t>
            </a:r>
          </a:p>
        </p:txBody>
      </p:sp>
      <p:sp>
        <p:nvSpPr>
          <p:cNvPr id="357" name="Shape 357"/>
          <p:cNvSpPr txBox="1"/>
          <p:nvPr>
            <p:ph idx="1" type="body"/>
          </p:nvPr>
        </p:nvSpPr>
        <p:spPr>
          <a:xfrm>
            <a:off x="609586" y="1848115"/>
            <a:ext cx="6347700" cy="3880800"/>
          </a:xfrm>
          <a:prstGeom prst="rect">
            <a:avLst/>
          </a:prstGeom>
          <a:noFill/>
          <a:ln>
            <a:noFill/>
          </a:ln>
        </p:spPr>
        <p:txBody>
          <a:bodyPr anchorCtr="0" anchor="t" bIns="45700" lIns="91425" rIns="91425" tIns="45700">
            <a:noAutofit/>
          </a:bodyPr>
          <a:lstStyle/>
          <a:p>
            <a:pPr indent="-342900" lvl="0" marL="457200" marR="0" rtl="0" algn="l">
              <a:spcBef>
                <a:spcPts val="0"/>
              </a:spcBef>
              <a:spcAft>
                <a:spcPts val="0"/>
              </a:spcAft>
              <a:buSzPct val="100000"/>
              <a:buFont typeface="Trebuchet MS"/>
            </a:pPr>
            <a:r>
              <a:rPr lang="en-US" sz="1800">
                <a:latin typeface="Trebuchet MS"/>
                <a:ea typeface="Trebuchet MS"/>
                <a:cs typeface="Trebuchet MS"/>
                <a:sym typeface="Trebuchet MS"/>
              </a:rPr>
              <a:t>Time Management</a:t>
            </a:r>
          </a:p>
          <a:p>
            <a:pPr indent="0" lvl="0" marL="0" marR="0" rtl="0" algn="l">
              <a:spcBef>
                <a:spcPts val="0"/>
              </a:spcBef>
              <a:spcAft>
                <a:spcPts val="0"/>
              </a:spcAft>
              <a:buNone/>
            </a:pPr>
            <a:r>
              <a:t/>
            </a:r>
            <a:endParaRPr sz="1800">
              <a:latin typeface="Trebuchet MS"/>
              <a:ea typeface="Trebuchet MS"/>
              <a:cs typeface="Trebuchet MS"/>
              <a:sym typeface="Trebuchet MS"/>
            </a:endParaRPr>
          </a:p>
          <a:p>
            <a:pPr indent="-342900" lvl="0" marL="457200" marR="0" rtl="0" algn="l">
              <a:spcBef>
                <a:spcPts val="0"/>
              </a:spcBef>
              <a:spcAft>
                <a:spcPts val="0"/>
              </a:spcAft>
              <a:buSzPct val="100000"/>
              <a:buFont typeface="Trebuchet MS"/>
            </a:pPr>
            <a:r>
              <a:rPr lang="en-US" sz="1800">
                <a:latin typeface="Trebuchet MS"/>
                <a:ea typeface="Trebuchet MS"/>
                <a:cs typeface="Trebuchet MS"/>
                <a:sym typeface="Trebuchet MS"/>
              </a:rPr>
              <a:t>Sub-Divide Work More Efficiently</a:t>
            </a:r>
          </a:p>
          <a:p>
            <a:pPr indent="0" lvl="0" marL="0" marR="0" rtl="0" algn="l">
              <a:spcBef>
                <a:spcPts val="0"/>
              </a:spcBef>
              <a:spcAft>
                <a:spcPts val="0"/>
              </a:spcAft>
              <a:buNone/>
            </a:pPr>
            <a:r>
              <a:t/>
            </a:r>
            <a:endParaRPr sz="1800">
              <a:latin typeface="Trebuchet MS"/>
              <a:ea typeface="Trebuchet MS"/>
              <a:cs typeface="Trebuchet MS"/>
              <a:sym typeface="Trebuchet MS"/>
            </a:endParaRPr>
          </a:p>
          <a:p>
            <a:pPr indent="-342900" lvl="0" marL="457200" marR="0" rtl="0" algn="l">
              <a:spcBef>
                <a:spcPts val="0"/>
              </a:spcBef>
              <a:spcAft>
                <a:spcPts val="0"/>
              </a:spcAft>
              <a:buSzPct val="100000"/>
              <a:buFont typeface="Trebuchet MS"/>
            </a:pPr>
            <a:r>
              <a:rPr lang="en-US" sz="1800">
                <a:latin typeface="Trebuchet MS"/>
                <a:ea typeface="Trebuchet MS"/>
                <a:cs typeface="Trebuchet MS"/>
                <a:sym typeface="Trebuchet MS"/>
              </a:rPr>
              <a:t>More Time Reviewing Designs  </a:t>
            </a:r>
          </a:p>
          <a:p>
            <a:pPr indent="0" lvl="0" marL="0" marR="0" rtl="0" algn="l">
              <a:spcBef>
                <a:spcPts val="0"/>
              </a:spcBef>
              <a:spcAft>
                <a:spcPts val="0"/>
              </a:spcAft>
              <a:buNone/>
            </a:pPr>
            <a:r>
              <a:t/>
            </a:r>
            <a:endParaRPr sz="1800">
              <a:latin typeface="Trebuchet MS"/>
              <a:ea typeface="Trebuchet MS"/>
              <a:cs typeface="Trebuchet MS"/>
              <a:sym typeface="Trebuchet MS"/>
            </a:endParaRPr>
          </a:p>
          <a:p>
            <a:pPr indent="-342900" lvl="0" marL="457200" marR="0" rtl="0" algn="l">
              <a:spcBef>
                <a:spcPts val="0"/>
              </a:spcBef>
              <a:spcAft>
                <a:spcPts val="0"/>
              </a:spcAft>
              <a:buSzPct val="100000"/>
              <a:buFont typeface="Trebuchet MS"/>
            </a:pPr>
            <a:r>
              <a:rPr lang="en-US" sz="1800">
                <a:latin typeface="Trebuchet MS"/>
                <a:ea typeface="Trebuchet MS"/>
                <a:cs typeface="Trebuchet MS"/>
                <a:sym typeface="Trebuchet MS"/>
              </a:rPr>
              <a:t>Leave Time For Board Revision</a:t>
            </a:r>
          </a:p>
          <a:p>
            <a:pPr indent="0" lvl="0" marL="0" marR="0" rtl="0" algn="l">
              <a:spcBef>
                <a:spcPts val="0"/>
              </a:spcBef>
              <a:spcAft>
                <a:spcPts val="0"/>
              </a:spcAft>
              <a:buNone/>
            </a:pPr>
            <a:r>
              <a:t/>
            </a:r>
            <a:endParaRPr sz="1800">
              <a:latin typeface="Trebuchet MS"/>
              <a:ea typeface="Trebuchet MS"/>
              <a:cs typeface="Trebuchet MS"/>
              <a:sym typeface="Trebuchet MS"/>
            </a:endParaRPr>
          </a:p>
          <a:p>
            <a:pPr indent="-342900" lvl="0" marL="457200" marR="0" rtl="0" algn="l">
              <a:spcBef>
                <a:spcPts val="0"/>
              </a:spcBef>
              <a:spcAft>
                <a:spcPts val="0"/>
              </a:spcAft>
              <a:buSzPct val="100000"/>
              <a:buFont typeface="Trebuchet MS"/>
            </a:pPr>
            <a:r>
              <a:rPr lang="en-US" sz="1800">
                <a:latin typeface="Trebuchet MS"/>
                <a:ea typeface="Trebuchet MS"/>
                <a:cs typeface="Trebuchet MS"/>
                <a:sym typeface="Trebuchet MS"/>
              </a:rPr>
              <a:t>Choose Project Wisely</a:t>
            </a:r>
          </a:p>
          <a:p>
            <a:pPr indent="-342900" lvl="0" marL="914400" marR="0" rtl="0" algn="l">
              <a:spcBef>
                <a:spcPts val="0"/>
              </a:spcBef>
              <a:spcAft>
                <a:spcPts val="0"/>
              </a:spcAft>
              <a:buSzPct val="128571"/>
              <a:buFont typeface="Trebuchet MS"/>
            </a:pPr>
            <a:r>
              <a:rPr lang="en-US" sz="1400">
                <a:latin typeface="Trebuchet MS"/>
                <a:ea typeface="Trebuchet MS"/>
                <a:cs typeface="Trebuchet MS"/>
                <a:sym typeface="Trebuchet MS"/>
              </a:rPr>
              <a:t>Base on strengths</a:t>
            </a:r>
            <a:r>
              <a:rPr lang="en-US" sz="1800">
                <a:latin typeface="Trebuchet MS"/>
                <a:ea typeface="Trebuchet MS"/>
                <a:cs typeface="Trebuchet MS"/>
                <a:sym typeface="Trebuchet MS"/>
              </a:rPr>
              <a:t> </a:t>
            </a:r>
          </a:p>
          <a:p>
            <a:pPr indent="0" lvl="0" marL="0" marR="0" rtl="0" algn="l">
              <a:spcBef>
                <a:spcPts val="0"/>
              </a:spcBef>
              <a:spcAft>
                <a:spcPts val="0"/>
              </a:spcAft>
              <a:buNone/>
            </a:pPr>
            <a:r>
              <a:t/>
            </a:r>
            <a:endParaRPr sz="1800">
              <a:latin typeface="Trebuchet MS"/>
              <a:ea typeface="Trebuchet MS"/>
              <a:cs typeface="Trebuchet MS"/>
              <a:sym typeface="Trebuchet MS"/>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1" name="Shape 361"/>
        <p:cNvGrpSpPr/>
        <p:nvPr/>
      </p:nvGrpSpPr>
      <p:grpSpPr>
        <a:xfrm>
          <a:off x="0" y="0"/>
          <a:ext cx="0" cy="0"/>
          <a:chOff x="0" y="0"/>
          <a:chExt cx="0" cy="0"/>
        </a:xfrm>
      </p:grpSpPr>
      <p:sp>
        <p:nvSpPr>
          <p:cNvPr id="362" name="Shape 362"/>
          <p:cNvSpPr txBox="1"/>
          <p:nvPr>
            <p:ph type="title"/>
          </p:nvPr>
        </p:nvSpPr>
        <p:spPr>
          <a:xfrm>
            <a:off x="609599" y="609600"/>
            <a:ext cx="6347700" cy="1320900"/>
          </a:xfrm>
          <a:prstGeom prst="rect">
            <a:avLst/>
          </a:prstGeom>
        </p:spPr>
        <p:txBody>
          <a:bodyPr anchorCtr="0" anchor="t" bIns="91425" lIns="91425" rIns="91425" tIns="91425">
            <a:noAutofit/>
          </a:bodyPr>
          <a:lstStyle/>
          <a:p>
            <a:pPr lvl="0">
              <a:spcBef>
                <a:spcPts val="0"/>
              </a:spcBef>
              <a:buNone/>
            </a:pPr>
            <a:r>
              <a:rPr lang="en-US"/>
              <a:t>Questions?</a:t>
            </a:r>
          </a:p>
        </p:txBody>
      </p:sp>
      <p:sp>
        <p:nvSpPr>
          <p:cNvPr id="363" name="Shape 363"/>
          <p:cNvSpPr txBox="1"/>
          <p:nvPr>
            <p:ph idx="1" type="body"/>
          </p:nvPr>
        </p:nvSpPr>
        <p:spPr>
          <a:xfrm>
            <a:off x="609586" y="1848115"/>
            <a:ext cx="6347700" cy="3880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1" name="Shape 161"/>
        <p:cNvGrpSpPr/>
        <p:nvPr/>
      </p:nvGrpSpPr>
      <p:grpSpPr>
        <a:xfrm>
          <a:off x="0" y="0"/>
          <a:ext cx="0" cy="0"/>
          <a:chOff x="0" y="0"/>
          <a:chExt cx="0" cy="0"/>
        </a:xfrm>
      </p:grpSpPr>
      <p:sp>
        <p:nvSpPr>
          <p:cNvPr id="162" name="Shape 162"/>
          <p:cNvSpPr txBox="1"/>
          <p:nvPr>
            <p:ph type="title"/>
          </p:nvPr>
        </p:nvSpPr>
        <p:spPr>
          <a:xfrm>
            <a:off x="609599" y="609600"/>
            <a:ext cx="6347712" cy="1320800"/>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Trebuchet MS"/>
              <a:buNone/>
            </a:pPr>
            <a:r>
              <a:rPr b="0" i="0" lang="en-US" sz="3600" u="none" cap="none" strike="noStrike">
                <a:solidFill>
                  <a:schemeClr val="accent1"/>
                </a:solidFill>
                <a:latin typeface="Trebuchet MS"/>
                <a:ea typeface="Trebuchet MS"/>
                <a:cs typeface="Trebuchet MS"/>
                <a:sym typeface="Trebuchet MS"/>
              </a:rPr>
              <a:t>Objective</a:t>
            </a:r>
          </a:p>
        </p:txBody>
      </p:sp>
      <p:sp>
        <p:nvSpPr>
          <p:cNvPr id="163" name="Shape 163"/>
          <p:cNvSpPr txBox="1"/>
          <p:nvPr>
            <p:ph idx="1" type="body"/>
          </p:nvPr>
        </p:nvSpPr>
        <p:spPr>
          <a:xfrm>
            <a:off x="609586" y="1848115"/>
            <a:ext cx="6347700" cy="3880800"/>
          </a:xfrm>
          <a:prstGeom prst="rect">
            <a:avLst/>
          </a:prstGeom>
        </p:spPr>
        <p:txBody>
          <a:bodyPr anchorCtr="0" anchor="t" bIns="45700" lIns="91425" rIns="91425" tIns="45700">
            <a:noAutofit/>
          </a:bodyPr>
          <a:lstStyle/>
          <a:p>
            <a:pPr indent="-365760" lvl="0" marL="342900" rtl="0">
              <a:spcBef>
                <a:spcPts val="0"/>
              </a:spcBef>
              <a:buClr>
                <a:schemeClr val="accent1"/>
              </a:buClr>
              <a:buSzPct val="100000"/>
              <a:buFont typeface="Trebuchet MS"/>
              <a:buChar char="▶"/>
            </a:pPr>
            <a:r>
              <a:rPr lang="en-US" sz="1800">
                <a:solidFill>
                  <a:schemeClr val="dk1"/>
                </a:solidFill>
                <a:latin typeface="Trebuchet MS"/>
                <a:ea typeface="Trebuchet MS"/>
                <a:cs typeface="Trebuchet MS"/>
                <a:sym typeface="Trebuchet MS"/>
              </a:rPr>
              <a:t> A device that allows people to talk with each other </a:t>
            </a:r>
          </a:p>
          <a:p>
            <a:pPr indent="0" lvl="0" marL="0" rtl="0">
              <a:spcBef>
                <a:spcPts val="0"/>
              </a:spcBef>
              <a:buNone/>
            </a:pPr>
            <a:r>
              <a:t/>
            </a:r>
            <a:endParaRPr sz="1800">
              <a:solidFill>
                <a:schemeClr val="dk1"/>
              </a:solidFill>
              <a:latin typeface="Trebuchet MS"/>
              <a:ea typeface="Trebuchet MS"/>
              <a:cs typeface="Trebuchet MS"/>
              <a:sym typeface="Trebuchet MS"/>
            </a:endParaRPr>
          </a:p>
          <a:p>
            <a:pPr indent="-365760" lvl="0" marL="342900" rtl="0">
              <a:spcBef>
                <a:spcPts val="0"/>
              </a:spcBef>
              <a:buClr>
                <a:schemeClr val="accent1"/>
              </a:buClr>
              <a:buSzPct val="100000"/>
              <a:buFont typeface="Trebuchet MS"/>
              <a:buChar char="▶"/>
            </a:pPr>
            <a:r>
              <a:rPr lang="en-US" sz="1800">
                <a:solidFill>
                  <a:schemeClr val="dk1"/>
                </a:solidFill>
                <a:latin typeface="Trebuchet MS"/>
                <a:ea typeface="Trebuchet MS"/>
                <a:cs typeface="Trebuchet MS"/>
                <a:sym typeface="Trebuchet MS"/>
              </a:rPr>
              <a:t>A device should be modular to allow for ease of repair and user setup. </a:t>
            </a:r>
          </a:p>
          <a:p>
            <a:pPr indent="0" lvl="0" marL="0" rtl="0">
              <a:spcBef>
                <a:spcPts val="0"/>
              </a:spcBef>
              <a:buNone/>
            </a:pPr>
            <a:r>
              <a:t/>
            </a:r>
            <a:endParaRPr sz="1800">
              <a:solidFill>
                <a:schemeClr val="dk1"/>
              </a:solidFill>
              <a:latin typeface="Trebuchet MS"/>
              <a:ea typeface="Trebuchet MS"/>
              <a:cs typeface="Trebuchet MS"/>
              <a:sym typeface="Trebuchet MS"/>
            </a:endParaRPr>
          </a:p>
          <a:p>
            <a:pPr indent="-365760" lvl="0" marL="342900" rtl="0">
              <a:spcBef>
                <a:spcPts val="0"/>
              </a:spcBef>
              <a:buClr>
                <a:schemeClr val="accent1"/>
              </a:buClr>
              <a:buSzPct val="100000"/>
              <a:buFont typeface="Trebuchet MS"/>
              <a:buChar char="▶"/>
            </a:pPr>
            <a:r>
              <a:rPr lang="en-US" sz="1800">
                <a:solidFill>
                  <a:schemeClr val="dk1"/>
                </a:solidFill>
                <a:latin typeface="Trebuchet MS"/>
                <a:ea typeface="Trebuchet MS"/>
                <a:cs typeface="Trebuchet MS"/>
                <a:sym typeface="Trebuchet MS"/>
              </a:rPr>
              <a:t> User interface should be clear and straightforward</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7" name="Shape 167"/>
        <p:cNvGrpSpPr/>
        <p:nvPr/>
      </p:nvGrpSpPr>
      <p:grpSpPr>
        <a:xfrm>
          <a:off x="0" y="0"/>
          <a:ext cx="0" cy="0"/>
          <a:chOff x="0" y="0"/>
          <a:chExt cx="0" cy="0"/>
        </a:xfrm>
      </p:grpSpPr>
      <p:sp>
        <p:nvSpPr>
          <p:cNvPr id="168" name="Shape 168"/>
          <p:cNvSpPr txBox="1"/>
          <p:nvPr>
            <p:ph type="title"/>
          </p:nvPr>
        </p:nvSpPr>
        <p:spPr>
          <a:xfrm>
            <a:off x="609599" y="609600"/>
            <a:ext cx="6347712" cy="1320800"/>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Trebuchet MS"/>
              <a:buNone/>
            </a:pPr>
            <a:r>
              <a:rPr b="0" i="0" lang="en-US" sz="3600" u="none" cap="none" strike="noStrike">
                <a:solidFill>
                  <a:schemeClr val="accent1"/>
                </a:solidFill>
                <a:latin typeface="Trebuchet MS"/>
                <a:ea typeface="Trebuchet MS"/>
                <a:cs typeface="Trebuchet MS"/>
                <a:sym typeface="Trebuchet MS"/>
              </a:rPr>
              <a:t>Alternatives</a:t>
            </a:r>
          </a:p>
        </p:txBody>
      </p:sp>
      <p:pic>
        <p:nvPicPr>
          <p:cNvPr id="169" name="Shape 169"/>
          <p:cNvPicPr preferRelativeResize="0"/>
          <p:nvPr>
            <p:ph idx="1" type="body"/>
          </p:nvPr>
        </p:nvPicPr>
        <p:blipFill rotWithShape="1">
          <a:blip r:embed="rId3">
            <a:alphaModFix/>
          </a:blip>
          <a:srcRect b="0" l="0" r="0" t="0"/>
          <a:stretch/>
        </p:blipFill>
        <p:spPr>
          <a:xfrm>
            <a:off x="2702718" y="3044031"/>
            <a:ext cx="2162174" cy="2114550"/>
          </a:xfrm>
          <a:prstGeom prst="rect">
            <a:avLst/>
          </a:prstGeom>
          <a:noFill/>
          <a:ln>
            <a:noFill/>
          </a:ln>
        </p:spPr>
      </p:pic>
      <p:pic>
        <p:nvPicPr>
          <p:cNvPr id="170" name="Shape 170"/>
          <p:cNvPicPr preferRelativeResize="0"/>
          <p:nvPr/>
        </p:nvPicPr>
        <p:blipFill rotWithShape="1">
          <a:blip r:embed="rId4">
            <a:alphaModFix/>
          </a:blip>
          <a:srcRect b="0" l="0" r="0" t="0"/>
          <a:stretch/>
        </p:blipFill>
        <p:spPr>
          <a:xfrm>
            <a:off x="381000" y="1447800"/>
            <a:ext cx="1847849" cy="2466974"/>
          </a:xfrm>
          <a:prstGeom prst="rect">
            <a:avLst/>
          </a:prstGeom>
          <a:noFill/>
          <a:ln>
            <a:noFill/>
          </a:ln>
        </p:spPr>
      </p:pic>
      <p:pic>
        <p:nvPicPr>
          <p:cNvPr id="171" name="Shape 171"/>
          <p:cNvPicPr preferRelativeResize="0"/>
          <p:nvPr/>
        </p:nvPicPr>
        <p:blipFill rotWithShape="1">
          <a:blip r:embed="rId5">
            <a:alphaModFix/>
          </a:blip>
          <a:srcRect b="0" l="0" r="0" t="0"/>
          <a:stretch/>
        </p:blipFill>
        <p:spPr>
          <a:xfrm>
            <a:off x="2552700" y="1447800"/>
            <a:ext cx="2705100" cy="1695450"/>
          </a:xfrm>
          <a:prstGeom prst="rect">
            <a:avLst/>
          </a:prstGeom>
          <a:noFill/>
          <a:ln>
            <a:noFill/>
          </a:ln>
        </p:spPr>
      </p:pic>
      <p:pic>
        <p:nvPicPr>
          <p:cNvPr id="172" name="Shape 172"/>
          <p:cNvPicPr preferRelativeResize="0"/>
          <p:nvPr/>
        </p:nvPicPr>
        <p:blipFill rotWithShape="1">
          <a:blip r:embed="rId6">
            <a:alphaModFix/>
          </a:blip>
          <a:srcRect b="0" l="0" r="0" t="0"/>
          <a:stretch/>
        </p:blipFill>
        <p:spPr>
          <a:xfrm>
            <a:off x="5569207" y="1447800"/>
            <a:ext cx="2200275" cy="2076449"/>
          </a:xfrm>
          <a:prstGeom prst="rect">
            <a:avLst/>
          </a:prstGeom>
          <a:noFill/>
          <a:ln>
            <a:noFill/>
          </a:ln>
        </p:spPr>
      </p:pic>
      <p:pic>
        <p:nvPicPr>
          <p:cNvPr id="173" name="Shape 173"/>
          <p:cNvPicPr preferRelativeResize="0"/>
          <p:nvPr/>
        </p:nvPicPr>
        <p:blipFill rotWithShape="1">
          <a:blip r:embed="rId7">
            <a:alphaModFix/>
          </a:blip>
          <a:srcRect b="0" l="0" r="0" t="0"/>
          <a:stretch/>
        </p:blipFill>
        <p:spPr>
          <a:xfrm>
            <a:off x="400664" y="4398246"/>
            <a:ext cx="2362200" cy="1933574"/>
          </a:xfrm>
          <a:prstGeom prst="rect">
            <a:avLst/>
          </a:prstGeom>
          <a:noFill/>
          <a:ln>
            <a:noFill/>
          </a:ln>
        </p:spPr>
      </p:pic>
      <p:pic>
        <p:nvPicPr>
          <p:cNvPr id="174" name="Shape 174"/>
          <p:cNvPicPr preferRelativeResize="0"/>
          <p:nvPr/>
        </p:nvPicPr>
        <p:blipFill rotWithShape="1">
          <a:blip r:embed="rId8">
            <a:alphaModFix/>
          </a:blip>
          <a:srcRect b="0" l="0" r="0" t="0"/>
          <a:stretch/>
        </p:blipFill>
        <p:spPr>
          <a:xfrm>
            <a:off x="5643562" y="4188696"/>
            <a:ext cx="2143125" cy="21431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8" name="Shape 178"/>
        <p:cNvGrpSpPr/>
        <p:nvPr/>
      </p:nvGrpSpPr>
      <p:grpSpPr>
        <a:xfrm>
          <a:off x="0" y="0"/>
          <a:ext cx="0" cy="0"/>
          <a:chOff x="0" y="0"/>
          <a:chExt cx="0" cy="0"/>
        </a:xfrm>
      </p:grpSpPr>
      <p:sp>
        <p:nvSpPr>
          <p:cNvPr id="179" name="Shape 179"/>
          <p:cNvSpPr txBox="1"/>
          <p:nvPr>
            <p:ph type="title"/>
          </p:nvPr>
        </p:nvSpPr>
        <p:spPr>
          <a:xfrm>
            <a:off x="609600" y="557650"/>
            <a:ext cx="3351900" cy="762000"/>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Trebuchet MS"/>
              <a:buNone/>
            </a:pPr>
            <a:r>
              <a:rPr b="0" i="0" lang="en-US" sz="3600" u="none" cap="none" strike="noStrike">
                <a:solidFill>
                  <a:schemeClr val="accent1"/>
                </a:solidFill>
                <a:latin typeface="Trebuchet MS"/>
                <a:ea typeface="Trebuchet MS"/>
                <a:cs typeface="Trebuchet MS"/>
                <a:sym typeface="Trebuchet MS"/>
              </a:rPr>
              <a:t>Requirements:</a:t>
            </a:r>
          </a:p>
        </p:txBody>
      </p:sp>
      <p:sp>
        <p:nvSpPr>
          <p:cNvPr id="180" name="Shape 180"/>
          <p:cNvSpPr txBox="1"/>
          <p:nvPr>
            <p:ph idx="1" type="body"/>
          </p:nvPr>
        </p:nvSpPr>
        <p:spPr>
          <a:xfrm>
            <a:off x="609599" y="1319650"/>
            <a:ext cx="7335900" cy="48612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None/>
            </a:pPr>
            <a:r>
              <a:t/>
            </a:r>
            <a:endParaRPr/>
          </a:p>
          <a:p>
            <a:pPr indent="0" lvl="0" marL="0" marR="0" rtl="0" algn="l">
              <a:spcBef>
                <a:spcPts val="0"/>
              </a:spcBef>
              <a:spcAft>
                <a:spcPts val="0"/>
              </a:spcAft>
              <a:buNone/>
            </a:pPr>
            <a:r>
              <a:t/>
            </a:r>
            <a:endParaRPr sz="1800"/>
          </a:p>
          <a:p>
            <a:pPr indent="-365760" lvl="0" marL="342900" marR="0" rtl="0" algn="l">
              <a:spcBef>
                <a:spcPts val="0"/>
              </a:spcBef>
              <a:spcAft>
                <a:spcPts val="0"/>
              </a:spcAft>
              <a:buClr>
                <a:schemeClr val="accent1"/>
              </a:buClr>
              <a:buSzPct val="100000"/>
              <a:buFont typeface="Trebuchet MS"/>
              <a:buChar char="▶"/>
            </a:pPr>
            <a:r>
              <a:rPr lang="en-US" sz="1800">
                <a:latin typeface="Trebuchet MS"/>
                <a:ea typeface="Trebuchet MS"/>
                <a:cs typeface="Trebuchet MS"/>
                <a:sym typeface="Trebuchet MS"/>
              </a:rPr>
              <a:t>Easy to use and self-operated</a:t>
            </a:r>
          </a:p>
          <a:p>
            <a:pPr indent="0" lvl="0" marL="0" marR="0" rtl="0" algn="l">
              <a:spcBef>
                <a:spcPts val="0"/>
              </a:spcBef>
              <a:spcAft>
                <a:spcPts val="0"/>
              </a:spcAft>
              <a:buNone/>
            </a:pPr>
            <a:r>
              <a:t/>
            </a:r>
            <a:endParaRPr sz="1800">
              <a:latin typeface="Trebuchet MS"/>
              <a:ea typeface="Trebuchet MS"/>
              <a:cs typeface="Trebuchet MS"/>
              <a:sym typeface="Trebuchet MS"/>
            </a:endParaRPr>
          </a:p>
          <a:p>
            <a:pPr indent="-365760" lvl="0" marL="342900" marR="0" rtl="0" algn="l">
              <a:spcBef>
                <a:spcPts val="0"/>
              </a:spcBef>
              <a:spcAft>
                <a:spcPts val="0"/>
              </a:spcAft>
              <a:buClr>
                <a:schemeClr val="accent1"/>
              </a:buClr>
              <a:buSzPct val="100000"/>
              <a:buFont typeface="Trebuchet MS"/>
              <a:buChar char="▶"/>
            </a:pPr>
            <a:r>
              <a:rPr lang="en-US" sz="1800">
                <a:latin typeface="Trebuchet MS"/>
                <a:ea typeface="Trebuchet MS"/>
                <a:cs typeface="Trebuchet MS"/>
                <a:sym typeface="Trebuchet MS"/>
              </a:rPr>
              <a:t>Interactive feedback mechanism to determine when a button's pressed</a:t>
            </a:r>
          </a:p>
          <a:p>
            <a:pPr indent="0" lvl="0" marL="0" marR="0" rtl="0" algn="l">
              <a:spcBef>
                <a:spcPts val="0"/>
              </a:spcBef>
              <a:spcAft>
                <a:spcPts val="0"/>
              </a:spcAft>
              <a:buNone/>
            </a:pPr>
            <a:r>
              <a:t/>
            </a:r>
            <a:endParaRPr sz="1800">
              <a:latin typeface="Trebuchet MS"/>
              <a:ea typeface="Trebuchet MS"/>
              <a:cs typeface="Trebuchet MS"/>
              <a:sym typeface="Trebuchet MS"/>
            </a:endParaRPr>
          </a:p>
          <a:p>
            <a:pPr indent="-365760" lvl="0" marL="342900" marR="0" rtl="0" algn="l">
              <a:spcBef>
                <a:spcPts val="0"/>
              </a:spcBef>
              <a:spcAft>
                <a:spcPts val="0"/>
              </a:spcAft>
              <a:buClr>
                <a:schemeClr val="accent1"/>
              </a:buClr>
              <a:buSzPct val="100000"/>
              <a:buFont typeface="Trebuchet MS"/>
              <a:buChar char="▶"/>
            </a:pPr>
            <a:r>
              <a:rPr lang="en-US" sz="1800">
                <a:latin typeface="Trebuchet MS"/>
                <a:ea typeface="Trebuchet MS"/>
                <a:cs typeface="Trebuchet MS"/>
                <a:sym typeface="Trebuchet MS"/>
              </a:rPr>
              <a:t>Communicate to a single device </a:t>
            </a:r>
          </a:p>
          <a:p>
            <a:pPr indent="0" lvl="0" marL="0" marR="0" rtl="0" algn="l">
              <a:spcBef>
                <a:spcPts val="0"/>
              </a:spcBef>
              <a:spcAft>
                <a:spcPts val="0"/>
              </a:spcAft>
              <a:buNone/>
            </a:pPr>
            <a:r>
              <a:t/>
            </a:r>
            <a:endParaRPr sz="1800">
              <a:latin typeface="Trebuchet MS"/>
              <a:ea typeface="Trebuchet MS"/>
              <a:cs typeface="Trebuchet MS"/>
              <a:sym typeface="Trebuchet MS"/>
            </a:endParaRPr>
          </a:p>
          <a:p>
            <a:pPr indent="-365760" lvl="0" marL="342900" marR="0" rtl="0" algn="l">
              <a:spcBef>
                <a:spcPts val="0"/>
              </a:spcBef>
              <a:spcAft>
                <a:spcPts val="0"/>
              </a:spcAft>
              <a:buClr>
                <a:schemeClr val="accent1"/>
              </a:buClr>
              <a:buSzPct val="100000"/>
              <a:buFont typeface="Trebuchet MS"/>
              <a:buChar char="▶"/>
            </a:pPr>
            <a:r>
              <a:rPr lang="en-US" sz="1800">
                <a:latin typeface="Trebuchet MS"/>
                <a:ea typeface="Trebuchet MS"/>
                <a:cs typeface="Trebuchet MS"/>
                <a:sym typeface="Trebuchet MS"/>
              </a:rPr>
              <a:t>Provide clear voice-band data transfer</a:t>
            </a:r>
          </a:p>
          <a:p>
            <a:pPr indent="0" lvl="0" marL="0" marR="0" rtl="0" algn="l">
              <a:spcBef>
                <a:spcPts val="100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4" name="Shape 184"/>
        <p:cNvGrpSpPr/>
        <p:nvPr/>
      </p:nvGrpSpPr>
      <p:grpSpPr>
        <a:xfrm>
          <a:off x="0" y="0"/>
          <a:ext cx="0" cy="0"/>
          <a:chOff x="0" y="0"/>
          <a:chExt cx="0" cy="0"/>
        </a:xfrm>
      </p:grpSpPr>
      <p:sp>
        <p:nvSpPr>
          <p:cNvPr id="185" name="Shape 185"/>
          <p:cNvSpPr txBox="1"/>
          <p:nvPr>
            <p:ph type="title"/>
          </p:nvPr>
        </p:nvSpPr>
        <p:spPr>
          <a:xfrm>
            <a:off x="609599" y="609600"/>
            <a:ext cx="6347712" cy="1320800"/>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Trebuchet MS"/>
              <a:buNone/>
            </a:pPr>
            <a:r>
              <a:rPr lang="en-US"/>
              <a:t>Approach </a:t>
            </a:r>
          </a:p>
        </p:txBody>
      </p:sp>
      <p:sp>
        <p:nvSpPr>
          <p:cNvPr id="186" name="Shape 186"/>
          <p:cNvSpPr txBox="1"/>
          <p:nvPr>
            <p:ph idx="1" type="body"/>
          </p:nvPr>
        </p:nvSpPr>
        <p:spPr>
          <a:xfrm>
            <a:off x="235175" y="1311500"/>
            <a:ext cx="8216700" cy="31665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Clr>
                <a:schemeClr val="accent1"/>
              </a:buClr>
              <a:buSzPct val="25000"/>
              <a:buFont typeface="Noto Sans Symbols"/>
              <a:buNone/>
            </a:pPr>
            <a:r>
              <a:rPr lang="en-US" sz="1800">
                <a:latin typeface="Trebuchet MS"/>
                <a:ea typeface="Trebuchet MS"/>
                <a:cs typeface="Trebuchet MS"/>
                <a:sym typeface="Trebuchet MS"/>
              </a:rPr>
              <a:t>Research! Research! Research!</a:t>
            </a:r>
          </a:p>
          <a:p>
            <a:pPr indent="0" lvl="0" marL="0" marR="0" rtl="0" algn="l">
              <a:spcBef>
                <a:spcPts val="0"/>
              </a:spcBef>
              <a:spcAft>
                <a:spcPts val="0"/>
              </a:spcAft>
              <a:buClr>
                <a:schemeClr val="accent1"/>
              </a:buClr>
              <a:buSzPct val="25000"/>
              <a:buFont typeface="Noto Sans Symbols"/>
              <a:buNone/>
            </a:pPr>
            <a:r>
              <a:t/>
            </a:r>
            <a:endParaRPr sz="1800">
              <a:latin typeface="Trebuchet MS"/>
              <a:ea typeface="Trebuchet MS"/>
              <a:cs typeface="Trebuchet MS"/>
              <a:sym typeface="Trebuchet MS"/>
            </a:endParaRPr>
          </a:p>
          <a:p>
            <a:pPr indent="0" lvl="0" marL="0" marR="0" rtl="0" algn="l">
              <a:spcBef>
                <a:spcPts val="0"/>
              </a:spcBef>
              <a:spcAft>
                <a:spcPts val="0"/>
              </a:spcAft>
              <a:buClr>
                <a:schemeClr val="accent1"/>
              </a:buClr>
              <a:buSzPct val="25000"/>
              <a:buFont typeface="Noto Sans Symbols"/>
              <a:buNone/>
            </a:pPr>
            <a:r>
              <a:rPr lang="en-US" sz="1800">
                <a:latin typeface="Trebuchet MS"/>
                <a:ea typeface="Trebuchet MS"/>
                <a:cs typeface="Trebuchet MS"/>
                <a:sym typeface="Trebuchet MS"/>
              </a:rPr>
              <a:t>There are 4 phases of this project:</a:t>
            </a:r>
          </a:p>
          <a:p>
            <a:pPr indent="-342900" lvl="0" marL="457200" marR="0" rtl="0" algn="l">
              <a:lnSpc>
                <a:spcPct val="115000"/>
              </a:lnSpc>
              <a:spcBef>
                <a:spcPts val="0"/>
              </a:spcBef>
              <a:spcAft>
                <a:spcPts val="0"/>
              </a:spcAft>
              <a:buSzPct val="100000"/>
              <a:buFont typeface="Trebuchet MS"/>
            </a:pPr>
            <a:r>
              <a:rPr lang="en-US" sz="1800">
                <a:latin typeface="Trebuchet MS"/>
                <a:ea typeface="Trebuchet MS"/>
                <a:cs typeface="Trebuchet MS"/>
                <a:sym typeface="Trebuchet MS"/>
              </a:rPr>
              <a:t>Design </a:t>
            </a:r>
          </a:p>
          <a:p>
            <a:pPr indent="-342900" lvl="0" marL="457200" marR="0" rtl="0" algn="l">
              <a:lnSpc>
                <a:spcPct val="115000"/>
              </a:lnSpc>
              <a:spcBef>
                <a:spcPts val="0"/>
              </a:spcBef>
              <a:spcAft>
                <a:spcPts val="0"/>
              </a:spcAft>
              <a:buSzPct val="100000"/>
              <a:buFont typeface="Trebuchet MS"/>
            </a:pPr>
            <a:r>
              <a:rPr lang="en-US" sz="1800">
                <a:latin typeface="Trebuchet MS"/>
                <a:ea typeface="Trebuchet MS"/>
                <a:cs typeface="Trebuchet MS"/>
                <a:sym typeface="Trebuchet MS"/>
              </a:rPr>
              <a:t>Implementation</a:t>
            </a:r>
          </a:p>
          <a:p>
            <a:pPr indent="-342900" lvl="0" marL="457200" marR="0" rtl="0" algn="l">
              <a:lnSpc>
                <a:spcPct val="115000"/>
              </a:lnSpc>
              <a:spcBef>
                <a:spcPts val="0"/>
              </a:spcBef>
              <a:spcAft>
                <a:spcPts val="0"/>
              </a:spcAft>
              <a:buSzPct val="100000"/>
              <a:buFont typeface="Trebuchet MS"/>
            </a:pPr>
            <a:r>
              <a:rPr lang="en-US" sz="1800">
                <a:latin typeface="Trebuchet MS"/>
                <a:ea typeface="Trebuchet MS"/>
                <a:cs typeface="Trebuchet MS"/>
                <a:sym typeface="Trebuchet MS"/>
              </a:rPr>
              <a:t>Testing</a:t>
            </a:r>
          </a:p>
          <a:p>
            <a:pPr indent="-342900" lvl="0" marL="457200" marR="0" rtl="0" algn="l">
              <a:lnSpc>
                <a:spcPct val="115000"/>
              </a:lnSpc>
              <a:spcBef>
                <a:spcPts val="0"/>
              </a:spcBef>
              <a:spcAft>
                <a:spcPts val="0"/>
              </a:spcAft>
              <a:buSzPct val="100000"/>
              <a:buFont typeface="Trebuchet MS"/>
            </a:pPr>
            <a:r>
              <a:rPr lang="en-US" sz="1800">
                <a:latin typeface="Trebuchet MS"/>
                <a:ea typeface="Trebuchet MS"/>
                <a:cs typeface="Trebuchet MS"/>
                <a:sym typeface="Trebuchet MS"/>
              </a:rPr>
              <a:t>Evaluation </a:t>
            </a:r>
          </a:p>
          <a:p>
            <a:pPr indent="0" lvl="0" marL="127000" marR="0" rtl="0" algn="l">
              <a:spcBef>
                <a:spcPts val="0"/>
              </a:spcBef>
              <a:spcAft>
                <a:spcPts val="0"/>
              </a:spcAft>
              <a:buClr>
                <a:schemeClr val="accent1"/>
              </a:buClr>
              <a:buSzPct val="25000"/>
              <a:buFont typeface="Noto Sans Symbols"/>
              <a:buNone/>
            </a:pPr>
            <a:r>
              <a:t/>
            </a:r>
            <a:endParaRPr b="1" sz="1800">
              <a:latin typeface="Trebuchet MS"/>
              <a:ea typeface="Trebuchet MS"/>
              <a:cs typeface="Trebuchet MS"/>
              <a:sym typeface="Trebuchet MS"/>
            </a:endParaRPr>
          </a:p>
          <a:p>
            <a:pPr indent="0" lvl="0" marL="127000" marR="0" rtl="0" algn="l">
              <a:spcBef>
                <a:spcPts val="0"/>
              </a:spcBef>
              <a:spcAft>
                <a:spcPts val="0"/>
              </a:spcAft>
              <a:buClr>
                <a:schemeClr val="accent1"/>
              </a:buClr>
              <a:buSzPct val="25000"/>
              <a:buFont typeface="Noto Sans Symbols"/>
              <a:buNone/>
            </a:pPr>
            <a:r>
              <a:t/>
            </a:r>
            <a:endParaRPr b="1" sz="1800">
              <a:latin typeface="Trebuchet MS"/>
              <a:ea typeface="Trebuchet MS"/>
              <a:cs typeface="Trebuchet MS"/>
              <a:sym typeface="Trebuchet MS"/>
            </a:endParaRPr>
          </a:p>
          <a:p>
            <a:pPr indent="0" lvl="0" marL="127000" marR="0" rtl="0" algn="l">
              <a:spcBef>
                <a:spcPts val="0"/>
              </a:spcBef>
              <a:spcAft>
                <a:spcPts val="0"/>
              </a:spcAft>
              <a:buClr>
                <a:schemeClr val="accent1"/>
              </a:buClr>
              <a:buSzPct val="25000"/>
              <a:buFont typeface="Noto Sans Symbols"/>
              <a:buNone/>
            </a:pPr>
            <a:r>
              <a:rPr b="1" lang="en-US" sz="1800">
                <a:latin typeface="Trebuchet MS"/>
                <a:ea typeface="Trebuchet MS"/>
                <a:cs typeface="Trebuchet MS"/>
                <a:sym typeface="Trebuchet MS"/>
              </a:rPr>
              <a:t>      </a:t>
            </a:r>
          </a:p>
          <a:p>
            <a:pPr indent="0" lvl="0" marL="127000" marR="0" rtl="0" algn="l">
              <a:spcBef>
                <a:spcPts val="0"/>
              </a:spcBef>
              <a:spcAft>
                <a:spcPts val="0"/>
              </a:spcAft>
              <a:buClr>
                <a:schemeClr val="accent1"/>
              </a:buClr>
              <a:buSzPct val="25000"/>
              <a:buFont typeface="Noto Sans Symbols"/>
              <a:buNone/>
            </a:pPr>
            <a:r>
              <a:t/>
            </a:r>
            <a:endParaRPr>
              <a:latin typeface="Trebuchet MS"/>
              <a:ea typeface="Trebuchet MS"/>
              <a:cs typeface="Trebuchet MS"/>
              <a:sym typeface="Trebuchet MS"/>
            </a:endParaRPr>
          </a:p>
          <a:p>
            <a:pPr indent="0" lvl="0" marL="127000" marR="0" rtl="0" algn="l">
              <a:spcBef>
                <a:spcPts val="0"/>
              </a:spcBef>
              <a:spcAft>
                <a:spcPts val="0"/>
              </a:spcAft>
              <a:buClr>
                <a:schemeClr val="accent1"/>
              </a:buClr>
              <a:buSzPct val="25000"/>
              <a:buFont typeface="Noto Sans Symbols"/>
              <a:buNone/>
            </a:pPr>
            <a:r>
              <a:rPr lang="en-US">
                <a:latin typeface="Trebuchet MS"/>
                <a:ea typeface="Trebuchet MS"/>
                <a:cs typeface="Trebuchet MS"/>
                <a:sym typeface="Trebuchet MS"/>
              </a:rPr>
              <a:t>	</a:t>
            </a:r>
          </a:p>
          <a:p>
            <a:pPr indent="-342900" lvl="0" marL="342900" marR="0" rtl="0" algn="l">
              <a:spcBef>
                <a:spcPts val="1000"/>
              </a:spcBef>
              <a:spcAft>
                <a:spcPts val="0"/>
              </a:spcAft>
              <a:buClr>
                <a:schemeClr val="accent1"/>
              </a:buClr>
              <a:buSzPct val="79999"/>
              <a:buFont typeface="Noto Sans Symbols"/>
              <a:buNone/>
            </a:pPr>
            <a:r>
              <a:t/>
            </a:r>
            <a:endParaRPr b="0" i="0" sz="1800" u="none" cap="none" strike="noStrike">
              <a:solidFill>
                <a:srgbClr val="3F3F3F"/>
              </a:solidFill>
              <a:latin typeface="Trebuchet MS"/>
              <a:ea typeface="Trebuchet MS"/>
              <a:cs typeface="Trebuchet MS"/>
              <a:sym typeface="Trebuchet MS"/>
            </a:endParaRPr>
          </a:p>
          <a:p>
            <a:pPr indent="-342900" lvl="0" marL="342900" marR="0" rtl="0" algn="l">
              <a:spcBef>
                <a:spcPts val="1000"/>
              </a:spcBef>
              <a:spcAft>
                <a:spcPts val="0"/>
              </a:spcAft>
              <a:buClr>
                <a:schemeClr val="accent1"/>
              </a:buClr>
              <a:buSzPct val="79999"/>
              <a:buFont typeface="Noto Sans Symbols"/>
              <a:buNone/>
            </a:pPr>
            <a:r>
              <a:t/>
            </a:r>
            <a:endParaRPr b="0" i="0" sz="1800" u="none" cap="none" strike="noStrike">
              <a:solidFill>
                <a:srgbClr val="3F3F3F"/>
              </a:solidFill>
              <a:latin typeface="Trebuchet MS"/>
              <a:ea typeface="Trebuchet MS"/>
              <a:cs typeface="Trebuchet MS"/>
              <a:sym typeface="Trebuchet MS"/>
            </a:endParaRPr>
          </a:p>
          <a:p>
            <a:pPr indent="-342900" lvl="0" marL="342900" marR="0" rtl="0" algn="l">
              <a:spcBef>
                <a:spcPts val="1000"/>
              </a:spcBef>
              <a:spcAft>
                <a:spcPts val="0"/>
              </a:spcAft>
              <a:buClr>
                <a:schemeClr val="accent1"/>
              </a:buClr>
              <a:buSzPct val="79999"/>
              <a:buFont typeface="Noto Sans Symbols"/>
              <a:buNone/>
            </a:pPr>
            <a:r>
              <a:t/>
            </a:r>
            <a:endParaRPr b="0" i="0" sz="1800" u="none" cap="none" strike="noStrike">
              <a:solidFill>
                <a:srgbClr val="3F3F3F"/>
              </a:solidFill>
              <a:latin typeface="Trebuchet MS"/>
              <a:ea typeface="Trebuchet MS"/>
              <a:cs typeface="Trebuchet MS"/>
              <a:sym typeface="Trebuchet MS"/>
            </a:endParaRPr>
          </a:p>
          <a:p>
            <a:pPr indent="-91440" lvl="0" marL="0" marR="0" rtl="0" algn="l">
              <a:spcBef>
                <a:spcPts val="1000"/>
              </a:spcBef>
              <a:spcAft>
                <a:spcPts val="0"/>
              </a:spcAft>
              <a:buClr>
                <a:schemeClr val="accent1"/>
              </a:buClr>
              <a:buSzPct val="79999"/>
              <a:buFont typeface="Noto Sans Symbols"/>
              <a:buNone/>
            </a:pPr>
            <a:r>
              <a:t/>
            </a:r>
            <a:endParaRPr b="0" i="0" sz="1800" u="none" cap="none" strike="noStrike">
              <a:solidFill>
                <a:srgbClr val="3F3F3F"/>
              </a:solidFill>
              <a:latin typeface="Trebuchet MS"/>
              <a:ea typeface="Trebuchet MS"/>
              <a:cs typeface="Trebuchet MS"/>
              <a:sym typeface="Trebuchet MS"/>
            </a:endParaRPr>
          </a:p>
        </p:txBody>
      </p:sp>
      <p:graphicFrame>
        <p:nvGraphicFramePr>
          <p:cNvPr id="187" name="Shape 187"/>
          <p:cNvGraphicFramePr/>
          <p:nvPr/>
        </p:nvGraphicFramePr>
        <p:xfrm>
          <a:off x="732250" y="4176500"/>
          <a:ext cx="3000000" cy="3000000"/>
        </p:xfrm>
        <a:graphic>
          <a:graphicData uri="http://schemas.openxmlformats.org/drawingml/2006/table">
            <a:tbl>
              <a:tblPr>
                <a:noFill/>
                <a:tableStyleId>{3726B735-378E-46D3-8B68-C2F18833FDB1}</a:tableStyleId>
              </a:tblPr>
              <a:tblGrid>
                <a:gridCol w="1631075"/>
                <a:gridCol w="1631075"/>
              </a:tblGrid>
              <a:tr h="264700">
                <a:tc>
                  <a:txBody>
                    <a:bodyPr>
                      <a:noAutofit/>
                    </a:bodyPr>
                    <a:lstStyle/>
                    <a:p>
                      <a:pPr lvl="0" algn="ctr">
                        <a:spcBef>
                          <a:spcPts val="0"/>
                        </a:spcBef>
                        <a:buNone/>
                      </a:pPr>
                      <a:r>
                        <a:rPr b="1" lang="en-US" sz="1000">
                          <a:latin typeface="Trebuchet MS"/>
                          <a:ea typeface="Trebuchet MS"/>
                          <a:cs typeface="Trebuchet MS"/>
                          <a:sym typeface="Trebuchet MS"/>
                        </a:rPr>
                        <a:t>Phase</a:t>
                      </a:r>
                    </a:p>
                  </a:txBody>
                  <a:tcPr marT="91425" marB="91425" marR="91425" marL="91425"/>
                </a:tc>
                <a:tc>
                  <a:txBody>
                    <a:bodyPr>
                      <a:noAutofit/>
                    </a:bodyPr>
                    <a:lstStyle/>
                    <a:p>
                      <a:pPr lvl="0" algn="ctr">
                        <a:spcBef>
                          <a:spcPts val="0"/>
                        </a:spcBef>
                        <a:buNone/>
                      </a:pPr>
                      <a:r>
                        <a:rPr b="1" lang="en-US" sz="1000">
                          <a:latin typeface="Trebuchet MS"/>
                          <a:ea typeface="Trebuchet MS"/>
                          <a:cs typeface="Trebuchet MS"/>
                          <a:sym typeface="Trebuchet MS"/>
                        </a:rPr>
                        <a:t>Duration (Weeks)</a:t>
                      </a:r>
                    </a:p>
                  </a:txBody>
                  <a:tcPr marT="91425" marB="91425" marR="91425" marL="91425"/>
                </a:tc>
              </a:tr>
              <a:tr h="264700">
                <a:tc>
                  <a:txBody>
                    <a:bodyPr>
                      <a:noAutofit/>
                    </a:bodyPr>
                    <a:lstStyle/>
                    <a:p>
                      <a:pPr lvl="0">
                        <a:spcBef>
                          <a:spcPts val="0"/>
                        </a:spcBef>
                        <a:buNone/>
                      </a:pPr>
                      <a:r>
                        <a:rPr lang="en-US" sz="1000">
                          <a:latin typeface="Trebuchet MS"/>
                          <a:ea typeface="Trebuchet MS"/>
                          <a:cs typeface="Trebuchet MS"/>
                          <a:sym typeface="Trebuchet MS"/>
                        </a:rPr>
                        <a:t>Design</a:t>
                      </a:r>
                    </a:p>
                  </a:txBody>
                  <a:tcPr marT="91425" marB="91425" marR="91425" marL="91425"/>
                </a:tc>
                <a:tc>
                  <a:txBody>
                    <a:bodyPr>
                      <a:noAutofit/>
                    </a:bodyPr>
                    <a:lstStyle/>
                    <a:p>
                      <a:pPr lvl="0" algn="ctr">
                        <a:spcBef>
                          <a:spcPts val="0"/>
                        </a:spcBef>
                        <a:buNone/>
                      </a:pPr>
                      <a:r>
                        <a:rPr lang="en-US" sz="1000">
                          <a:latin typeface="Trebuchet MS"/>
                          <a:ea typeface="Trebuchet MS"/>
                          <a:cs typeface="Trebuchet MS"/>
                          <a:sym typeface="Trebuchet MS"/>
                        </a:rPr>
                        <a:t>2</a:t>
                      </a:r>
                    </a:p>
                  </a:txBody>
                  <a:tcPr marT="91425" marB="91425" marR="91425" marL="91425"/>
                </a:tc>
              </a:tr>
              <a:tr h="264700">
                <a:tc>
                  <a:txBody>
                    <a:bodyPr>
                      <a:noAutofit/>
                    </a:bodyPr>
                    <a:lstStyle/>
                    <a:p>
                      <a:pPr lvl="0">
                        <a:spcBef>
                          <a:spcPts val="0"/>
                        </a:spcBef>
                        <a:buNone/>
                      </a:pPr>
                      <a:r>
                        <a:rPr lang="en-US" sz="1000">
                          <a:latin typeface="Trebuchet MS"/>
                          <a:ea typeface="Trebuchet MS"/>
                          <a:cs typeface="Trebuchet MS"/>
                          <a:sym typeface="Trebuchet MS"/>
                        </a:rPr>
                        <a:t>Implementation</a:t>
                      </a:r>
                    </a:p>
                  </a:txBody>
                  <a:tcPr marT="91425" marB="91425" marR="91425" marL="91425"/>
                </a:tc>
                <a:tc>
                  <a:txBody>
                    <a:bodyPr>
                      <a:noAutofit/>
                    </a:bodyPr>
                    <a:lstStyle/>
                    <a:p>
                      <a:pPr lvl="0" algn="ctr">
                        <a:spcBef>
                          <a:spcPts val="0"/>
                        </a:spcBef>
                        <a:buNone/>
                      </a:pPr>
                      <a:r>
                        <a:rPr lang="en-US" sz="1000">
                          <a:latin typeface="Trebuchet MS"/>
                          <a:ea typeface="Trebuchet MS"/>
                          <a:cs typeface="Trebuchet MS"/>
                          <a:sym typeface="Trebuchet MS"/>
                        </a:rPr>
                        <a:t>5</a:t>
                      </a:r>
                    </a:p>
                  </a:txBody>
                  <a:tcPr marT="91425" marB="91425" marR="91425" marL="91425"/>
                </a:tc>
              </a:tr>
              <a:tr h="264700">
                <a:tc>
                  <a:txBody>
                    <a:bodyPr>
                      <a:noAutofit/>
                    </a:bodyPr>
                    <a:lstStyle/>
                    <a:p>
                      <a:pPr lvl="0">
                        <a:spcBef>
                          <a:spcPts val="0"/>
                        </a:spcBef>
                        <a:buNone/>
                      </a:pPr>
                      <a:r>
                        <a:rPr lang="en-US" sz="1000">
                          <a:latin typeface="Trebuchet MS"/>
                          <a:ea typeface="Trebuchet MS"/>
                          <a:cs typeface="Trebuchet MS"/>
                          <a:sym typeface="Trebuchet MS"/>
                        </a:rPr>
                        <a:t>Testing</a:t>
                      </a:r>
                    </a:p>
                  </a:txBody>
                  <a:tcPr marT="91425" marB="91425" marR="91425" marL="91425"/>
                </a:tc>
                <a:tc>
                  <a:txBody>
                    <a:bodyPr>
                      <a:noAutofit/>
                    </a:bodyPr>
                    <a:lstStyle/>
                    <a:p>
                      <a:pPr lvl="0" algn="ctr">
                        <a:spcBef>
                          <a:spcPts val="0"/>
                        </a:spcBef>
                        <a:buNone/>
                      </a:pPr>
                      <a:r>
                        <a:rPr lang="en-US" sz="1000">
                          <a:latin typeface="Trebuchet MS"/>
                          <a:ea typeface="Trebuchet MS"/>
                          <a:cs typeface="Trebuchet MS"/>
                          <a:sym typeface="Trebuchet MS"/>
                        </a:rPr>
                        <a:t>2</a:t>
                      </a:r>
                    </a:p>
                  </a:txBody>
                  <a:tcPr marT="91425" marB="91425" marR="91425" marL="91425"/>
                </a:tc>
              </a:tr>
              <a:tr h="264700">
                <a:tc>
                  <a:txBody>
                    <a:bodyPr>
                      <a:noAutofit/>
                    </a:bodyPr>
                    <a:lstStyle/>
                    <a:p>
                      <a:pPr lvl="0">
                        <a:spcBef>
                          <a:spcPts val="0"/>
                        </a:spcBef>
                        <a:buNone/>
                      </a:pPr>
                      <a:r>
                        <a:rPr lang="en-US" sz="1000">
                          <a:latin typeface="Trebuchet MS"/>
                          <a:ea typeface="Trebuchet MS"/>
                          <a:cs typeface="Trebuchet MS"/>
                          <a:sym typeface="Trebuchet MS"/>
                        </a:rPr>
                        <a:t>Evaluation</a:t>
                      </a:r>
                    </a:p>
                  </a:txBody>
                  <a:tcPr marT="91425" marB="91425" marR="91425" marL="91425"/>
                </a:tc>
                <a:tc>
                  <a:txBody>
                    <a:bodyPr>
                      <a:noAutofit/>
                    </a:bodyPr>
                    <a:lstStyle/>
                    <a:p>
                      <a:pPr lvl="0" algn="ctr">
                        <a:spcBef>
                          <a:spcPts val="0"/>
                        </a:spcBef>
                        <a:buNone/>
                      </a:pPr>
                      <a:r>
                        <a:rPr lang="en-US" sz="1000">
                          <a:latin typeface="Trebuchet MS"/>
                          <a:ea typeface="Trebuchet MS"/>
                          <a:cs typeface="Trebuchet MS"/>
                          <a:sym typeface="Trebuchet MS"/>
                        </a:rPr>
                        <a:t>1</a:t>
                      </a:r>
                    </a:p>
                  </a:txBody>
                  <a:tcPr marT="91425" marB="91425" marR="91425" marL="91425"/>
                </a:tc>
              </a:tr>
            </a:tbl>
          </a:graphicData>
        </a:graphic>
      </p:graphicFrame>
      <p:sp>
        <p:nvSpPr>
          <p:cNvPr id="188" name="Shape 188"/>
          <p:cNvSpPr txBox="1"/>
          <p:nvPr>
            <p:ph idx="1" type="body"/>
          </p:nvPr>
        </p:nvSpPr>
        <p:spPr>
          <a:xfrm>
            <a:off x="755625" y="3657425"/>
            <a:ext cx="3215400" cy="474000"/>
          </a:xfrm>
          <a:prstGeom prst="rect">
            <a:avLst/>
          </a:prstGeom>
          <a:noFill/>
          <a:ln>
            <a:noFill/>
          </a:ln>
        </p:spPr>
        <p:txBody>
          <a:bodyPr anchorCtr="0" anchor="t" bIns="45700" lIns="91425" rIns="91425" tIns="45700">
            <a:noAutofit/>
          </a:bodyPr>
          <a:lstStyle/>
          <a:p>
            <a:pPr indent="0" lvl="0" marL="127000" marR="0" rtl="0" algn="l">
              <a:spcBef>
                <a:spcPts val="0"/>
              </a:spcBef>
              <a:spcAft>
                <a:spcPts val="0"/>
              </a:spcAft>
              <a:buClr>
                <a:schemeClr val="accent1"/>
              </a:buClr>
              <a:buSzPct val="25000"/>
              <a:buFont typeface="Noto Sans Symbols"/>
              <a:buNone/>
            </a:pPr>
            <a:r>
              <a:rPr b="1" lang="en-US" sz="1800">
                <a:latin typeface="Trebuchet MS"/>
                <a:ea typeface="Trebuchet MS"/>
                <a:cs typeface="Trebuchet MS"/>
                <a:sym typeface="Trebuchet MS"/>
              </a:rPr>
              <a:t>   Project Schedule Plan</a:t>
            </a:r>
          </a:p>
          <a:p>
            <a:pPr indent="0" lvl="0" marL="127000" marR="0" rtl="0" algn="l">
              <a:spcBef>
                <a:spcPts val="0"/>
              </a:spcBef>
              <a:spcAft>
                <a:spcPts val="0"/>
              </a:spcAft>
              <a:buClr>
                <a:schemeClr val="accent1"/>
              </a:buClr>
              <a:buSzPct val="25000"/>
              <a:buFont typeface="Noto Sans Symbols"/>
              <a:buNone/>
            </a:pPr>
            <a:r>
              <a:t/>
            </a:r>
            <a:endParaRPr>
              <a:latin typeface="Trebuchet MS"/>
              <a:ea typeface="Trebuchet MS"/>
              <a:cs typeface="Trebuchet MS"/>
              <a:sym typeface="Trebuchet MS"/>
            </a:endParaRPr>
          </a:p>
          <a:p>
            <a:pPr indent="0" lvl="0" marL="127000" marR="0" rtl="0" algn="l">
              <a:spcBef>
                <a:spcPts val="0"/>
              </a:spcBef>
              <a:spcAft>
                <a:spcPts val="0"/>
              </a:spcAft>
              <a:buClr>
                <a:schemeClr val="accent1"/>
              </a:buClr>
              <a:buSzPct val="25000"/>
              <a:buFont typeface="Noto Sans Symbols"/>
              <a:buNone/>
            </a:pPr>
            <a:r>
              <a:rPr lang="en-US">
                <a:latin typeface="Trebuchet MS"/>
                <a:ea typeface="Trebuchet MS"/>
                <a:cs typeface="Trebuchet MS"/>
                <a:sym typeface="Trebuchet MS"/>
              </a:rPr>
              <a:t>	</a:t>
            </a:r>
          </a:p>
          <a:p>
            <a:pPr indent="-342900" lvl="0" marL="342900" marR="0" rtl="0" algn="l">
              <a:spcBef>
                <a:spcPts val="1000"/>
              </a:spcBef>
              <a:spcAft>
                <a:spcPts val="0"/>
              </a:spcAft>
              <a:buClr>
                <a:schemeClr val="accent1"/>
              </a:buClr>
              <a:buSzPct val="79999"/>
              <a:buFont typeface="Noto Sans Symbols"/>
              <a:buNone/>
            </a:pPr>
            <a:r>
              <a:t/>
            </a:r>
            <a:endParaRPr b="0" i="0" sz="1800" u="none" cap="none" strike="noStrike">
              <a:solidFill>
                <a:srgbClr val="3F3F3F"/>
              </a:solidFill>
              <a:latin typeface="Trebuchet MS"/>
              <a:ea typeface="Trebuchet MS"/>
              <a:cs typeface="Trebuchet MS"/>
              <a:sym typeface="Trebuchet MS"/>
            </a:endParaRPr>
          </a:p>
          <a:p>
            <a:pPr indent="-342900" lvl="0" marL="342900" marR="0" rtl="0" algn="l">
              <a:spcBef>
                <a:spcPts val="1000"/>
              </a:spcBef>
              <a:spcAft>
                <a:spcPts val="0"/>
              </a:spcAft>
              <a:buClr>
                <a:schemeClr val="accent1"/>
              </a:buClr>
              <a:buSzPct val="79999"/>
              <a:buFont typeface="Noto Sans Symbols"/>
              <a:buNone/>
            </a:pPr>
            <a:r>
              <a:t/>
            </a:r>
            <a:endParaRPr b="0" i="0" sz="1800" u="none" cap="none" strike="noStrike">
              <a:solidFill>
                <a:srgbClr val="3F3F3F"/>
              </a:solidFill>
              <a:latin typeface="Trebuchet MS"/>
              <a:ea typeface="Trebuchet MS"/>
              <a:cs typeface="Trebuchet MS"/>
              <a:sym typeface="Trebuchet MS"/>
            </a:endParaRPr>
          </a:p>
          <a:p>
            <a:pPr indent="-342900" lvl="0" marL="342900" marR="0" rtl="0" algn="l">
              <a:spcBef>
                <a:spcPts val="1000"/>
              </a:spcBef>
              <a:spcAft>
                <a:spcPts val="0"/>
              </a:spcAft>
              <a:buClr>
                <a:schemeClr val="accent1"/>
              </a:buClr>
              <a:buSzPct val="79999"/>
              <a:buFont typeface="Noto Sans Symbols"/>
              <a:buNone/>
            </a:pPr>
            <a:r>
              <a:t/>
            </a:r>
            <a:endParaRPr b="0" i="0" sz="1800" u="none" cap="none" strike="noStrike">
              <a:solidFill>
                <a:srgbClr val="3F3F3F"/>
              </a:solidFill>
              <a:latin typeface="Trebuchet MS"/>
              <a:ea typeface="Trebuchet MS"/>
              <a:cs typeface="Trebuchet MS"/>
              <a:sym typeface="Trebuchet MS"/>
            </a:endParaRPr>
          </a:p>
          <a:p>
            <a:pPr indent="-91440" lvl="0" marL="0" marR="0" rtl="0" algn="l">
              <a:spcBef>
                <a:spcPts val="1000"/>
              </a:spcBef>
              <a:spcAft>
                <a:spcPts val="0"/>
              </a:spcAft>
              <a:buClr>
                <a:schemeClr val="accent1"/>
              </a:buClr>
              <a:buSzPct val="79999"/>
              <a:buFont typeface="Noto Sans Symbols"/>
              <a:buNone/>
            </a:pPr>
            <a:r>
              <a:t/>
            </a:r>
            <a:endParaRPr b="0" i="0" sz="1800" u="none" cap="none" strike="noStrike">
              <a:solidFill>
                <a:srgbClr val="3F3F3F"/>
              </a:solidFill>
              <a:latin typeface="Trebuchet MS"/>
              <a:ea typeface="Trebuchet MS"/>
              <a:cs typeface="Trebuchet MS"/>
              <a:sym typeface="Trebuchet MS"/>
            </a:endParaRPr>
          </a:p>
        </p:txBody>
      </p:sp>
      <p:pic>
        <p:nvPicPr>
          <p:cNvPr id="189" name="Shape 189"/>
          <p:cNvPicPr preferRelativeResize="0"/>
          <p:nvPr/>
        </p:nvPicPr>
        <p:blipFill>
          <a:blip r:embed="rId3">
            <a:alphaModFix/>
          </a:blip>
          <a:stretch>
            <a:fillRect/>
          </a:stretch>
        </p:blipFill>
        <p:spPr>
          <a:xfrm>
            <a:off x="4454175" y="1705650"/>
            <a:ext cx="3669825" cy="20751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3" name="Shape 193"/>
        <p:cNvGrpSpPr/>
        <p:nvPr/>
      </p:nvGrpSpPr>
      <p:grpSpPr>
        <a:xfrm>
          <a:off x="0" y="0"/>
          <a:ext cx="0" cy="0"/>
          <a:chOff x="0" y="0"/>
          <a:chExt cx="0" cy="0"/>
        </a:xfrm>
      </p:grpSpPr>
      <p:sp>
        <p:nvSpPr>
          <p:cNvPr id="194" name="Shape 194"/>
          <p:cNvSpPr txBox="1"/>
          <p:nvPr>
            <p:ph type="title"/>
          </p:nvPr>
        </p:nvSpPr>
        <p:spPr>
          <a:xfrm>
            <a:off x="609600" y="609600"/>
            <a:ext cx="6347700" cy="726300"/>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Trebuchet MS"/>
              <a:buNone/>
            </a:pPr>
            <a:r>
              <a:rPr lang="en-US"/>
              <a:t>Approach Continued...</a:t>
            </a:r>
          </a:p>
        </p:txBody>
      </p:sp>
      <p:pic>
        <p:nvPicPr>
          <p:cNvPr id="195" name="Shape 195"/>
          <p:cNvPicPr preferRelativeResize="0"/>
          <p:nvPr/>
        </p:nvPicPr>
        <p:blipFill rotWithShape="1">
          <a:blip r:embed="rId3">
            <a:alphaModFix/>
          </a:blip>
          <a:srcRect b="0" l="0" r="1136" t="5078"/>
          <a:stretch/>
        </p:blipFill>
        <p:spPr>
          <a:xfrm>
            <a:off x="434600" y="1900300"/>
            <a:ext cx="7345324" cy="4439450"/>
          </a:xfrm>
          <a:prstGeom prst="rect">
            <a:avLst/>
          </a:prstGeom>
          <a:noFill/>
          <a:ln>
            <a:noFill/>
          </a:ln>
        </p:spPr>
      </p:pic>
      <p:sp>
        <p:nvSpPr>
          <p:cNvPr id="196" name="Shape 196"/>
          <p:cNvSpPr txBox="1"/>
          <p:nvPr>
            <p:ph type="title"/>
          </p:nvPr>
        </p:nvSpPr>
        <p:spPr>
          <a:xfrm>
            <a:off x="2699950" y="1335900"/>
            <a:ext cx="2474100" cy="726300"/>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Trebuchet MS"/>
              <a:buNone/>
            </a:pPr>
            <a:r>
              <a:rPr lang="en-US" sz="1800">
                <a:solidFill>
                  <a:srgbClr val="000000"/>
                </a:solidFill>
              </a:rPr>
              <a:t>Initial Block Diagram </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0" name="Shape 200"/>
        <p:cNvGrpSpPr/>
        <p:nvPr/>
      </p:nvGrpSpPr>
      <p:grpSpPr>
        <a:xfrm>
          <a:off x="0" y="0"/>
          <a:ext cx="0" cy="0"/>
          <a:chOff x="0" y="0"/>
          <a:chExt cx="0" cy="0"/>
        </a:xfrm>
      </p:grpSpPr>
      <p:sp>
        <p:nvSpPr>
          <p:cNvPr id="201" name="Shape 201"/>
          <p:cNvSpPr txBox="1"/>
          <p:nvPr>
            <p:ph type="title"/>
          </p:nvPr>
        </p:nvSpPr>
        <p:spPr>
          <a:xfrm>
            <a:off x="609599" y="609600"/>
            <a:ext cx="6347700" cy="1320900"/>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Trebuchet MS"/>
              <a:buNone/>
            </a:pPr>
            <a:r>
              <a:rPr lang="en-US"/>
              <a:t>Approach Continued... </a:t>
            </a:r>
          </a:p>
        </p:txBody>
      </p:sp>
      <p:sp>
        <p:nvSpPr>
          <p:cNvPr id="202" name="Shape 202"/>
          <p:cNvSpPr txBox="1"/>
          <p:nvPr>
            <p:ph idx="1" type="body"/>
          </p:nvPr>
        </p:nvSpPr>
        <p:spPr>
          <a:xfrm>
            <a:off x="2175750" y="1569775"/>
            <a:ext cx="3215400" cy="474000"/>
          </a:xfrm>
          <a:prstGeom prst="rect">
            <a:avLst/>
          </a:prstGeom>
          <a:noFill/>
          <a:ln>
            <a:noFill/>
          </a:ln>
        </p:spPr>
        <p:txBody>
          <a:bodyPr anchorCtr="0" anchor="t" bIns="45700" lIns="91425" rIns="91425" tIns="45700">
            <a:noAutofit/>
          </a:bodyPr>
          <a:lstStyle/>
          <a:p>
            <a:pPr indent="0" lvl="0" marL="127000" marR="0" rtl="0" algn="ctr">
              <a:spcBef>
                <a:spcPts val="0"/>
              </a:spcBef>
              <a:spcAft>
                <a:spcPts val="0"/>
              </a:spcAft>
              <a:buClr>
                <a:schemeClr val="accent1"/>
              </a:buClr>
              <a:buSzPct val="25000"/>
              <a:buFont typeface="Noto Sans Symbols"/>
              <a:buNone/>
            </a:pPr>
            <a:r>
              <a:rPr b="1" lang="en-US" sz="1800">
                <a:latin typeface="Trebuchet MS"/>
                <a:ea typeface="Trebuchet MS"/>
                <a:cs typeface="Trebuchet MS"/>
                <a:sym typeface="Trebuchet MS"/>
              </a:rPr>
              <a:t>Assigned Modules</a:t>
            </a:r>
          </a:p>
          <a:p>
            <a:pPr indent="0" lvl="0" marL="127000" marR="0" rtl="0" algn="ctr">
              <a:spcBef>
                <a:spcPts val="0"/>
              </a:spcBef>
              <a:spcAft>
                <a:spcPts val="0"/>
              </a:spcAft>
              <a:buClr>
                <a:schemeClr val="accent1"/>
              </a:buClr>
              <a:buSzPct val="25000"/>
              <a:buFont typeface="Noto Sans Symbols"/>
              <a:buNone/>
            </a:pPr>
            <a:r>
              <a:t/>
            </a:r>
            <a:endParaRPr>
              <a:latin typeface="Trebuchet MS"/>
              <a:ea typeface="Trebuchet MS"/>
              <a:cs typeface="Trebuchet MS"/>
              <a:sym typeface="Trebuchet MS"/>
            </a:endParaRPr>
          </a:p>
          <a:p>
            <a:pPr indent="0" lvl="0" marL="127000" marR="0" rtl="0" algn="l">
              <a:spcBef>
                <a:spcPts val="0"/>
              </a:spcBef>
              <a:spcAft>
                <a:spcPts val="0"/>
              </a:spcAft>
              <a:buClr>
                <a:schemeClr val="accent1"/>
              </a:buClr>
              <a:buSzPct val="25000"/>
              <a:buFont typeface="Noto Sans Symbols"/>
              <a:buNone/>
            </a:pPr>
            <a:r>
              <a:t/>
            </a:r>
            <a:endParaRPr>
              <a:latin typeface="Trebuchet MS"/>
              <a:ea typeface="Trebuchet MS"/>
              <a:cs typeface="Trebuchet MS"/>
              <a:sym typeface="Trebuchet MS"/>
            </a:endParaRPr>
          </a:p>
          <a:p>
            <a:pPr indent="-342900" lvl="0" marL="342900" marR="0" rtl="0" algn="ctr">
              <a:spcBef>
                <a:spcPts val="1000"/>
              </a:spcBef>
              <a:spcAft>
                <a:spcPts val="0"/>
              </a:spcAft>
              <a:buClr>
                <a:schemeClr val="accent1"/>
              </a:buClr>
              <a:buSzPct val="79999"/>
              <a:buFont typeface="Noto Sans Symbols"/>
              <a:buNone/>
            </a:pPr>
            <a:r>
              <a:t/>
            </a:r>
            <a:endParaRPr b="0" i="0" sz="1800" u="none" cap="none" strike="noStrike">
              <a:solidFill>
                <a:srgbClr val="3F3F3F"/>
              </a:solidFill>
              <a:latin typeface="Trebuchet MS"/>
              <a:ea typeface="Trebuchet MS"/>
              <a:cs typeface="Trebuchet MS"/>
              <a:sym typeface="Trebuchet MS"/>
            </a:endParaRPr>
          </a:p>
          <a:p>
            <a:pPr indent="-342900" lvl="0" marL="342900" marR="0" rtl="0" algn="ctr">
              <a:spcBef>
                <a:spcPts val="1000"/>
              </a:spcBef>
              <a:spcAft>
                <a:spcPts val="0"/>
              </a:spcAft>
              <a:buClr>
                <a:schemeClr val="accent1"/>
              </a:buClr>
              <a:buSzPct val="79999"/>
              <a:buFont typeface="Noto Sans Symbols"/>
              <a:buNone/>
            </a:pPr>
            <a:r>
              <a:t/>
            </a:r>
            <a:endParaRPr b="0" i="0" sz="1800" u="none" cap="none" strike="noStrike">
              <a:solidFill>
                <a:srgbClr val="3F3F3F"/>
              </a:solidFill>
              <a:latin typeface="Trebuchet MS"/>
              <a:ea typeface="Trebuchet MS"/>
              <a:cs typeface="Trebuchet MS"/>
              <a:sym typeface="Trebuchet MS"/>
            </a:endParaRPr>
          </a:p>
          <a:p>
            <a:pPr indent="-342900" lvl="0" marL="342900" marR="0" rtl="0" algn="ctr">
              <a:spcBef>
                <a:spcPts val="1000"/>
              </a:spcBef>
              <a:spcAft>
                <a:spcPts val="0"/>
              </a:spcAft>
              <a:buClr>
                <a:schemeClr val="accent1"/>
              </a:buClr>
              <a:buSzPct val="79999"/>
              <a:buFont typeface="Noto Sans Symbols"/>
              <a:buNone/>
            </a:pPr>
            <a:r>
              <a:t/>
            </a:r>
            <a:endParaRPr b="0" i="0" sz="1800" u="none" cap="none" strike="noStrike">
              <a:solidFill>
                <a:srgbClr val="3F3F3F"/>
              </a:solidFill>
              <a:latin typeface="Trebuchet MS"/>
              <a:ea typeface="Trebuchet MS"/>
              <a:cs typeface="Trebuchet MS"/>
              <a:sym typeface="Trebuchet MS"/>
            </a:endParaRPr>
          </a:p>
          <a:p>
            <a:pPr indent="-91440" lvl="0" marL="0" marR="0" rtl="0" algn="ctr">
              <a:spcBef>
                <a:spcPts val="1000"/>
              </a:spcBef>
              <a:spcAft>
                <a:spcPts val="0"/>
              </a:spcAft>
              <a:buClr>
                <a:schemeClr val="accent1"/>
              </a:buClr>
              <a:buSzPct val="79999"/>
              <a:buFont typeface="Noto Sans Symbols"/>
              <a:buNone/>
            </a:pPr>
            <a:r>
              <a:t/>
            </a:r>
            <a:endParaRPr b="0" i="0" sz="1800" u="none" cap="none" strike="noStrike">
              <a:solidFill>
                <a:srgbClr val="3F3F3F"/>
              </a:solidFill>
              <a:latin typeface="Trebuchet MS"/>
              <a:ea typeface="Trebuchet MS"/>
              <a:cs typeface="Trebuchet MS"/>
              <a:sym typeface="Trebuchet MS"/>
            </a:endParaRPr>
          </a:p>
        </p:txBody>
      </p:sp>
      <p:graphicFrame>
        <p:nvGraphicFramePr>
          <p:cNvPr id="203" name="Shape 203"/>
          <p:cNvGraphicFramePr/>
          <p:nvPr/>
        </p:nvGraphicFramePr>
        <p:xfrm>
          <a:off x="1656575" y="2325225"/>
          <a:ext cx="3000000" cy="3000000"/>
        </p:xfrm>
        <a:graphic>
          <a:graphicData uri="http://schemas.openxmlformats.org/drawingml/2006/table">
            <a:tbl>
              <a:tblPr>
                <a:noFill/>
                <a:tableStyleId>{3726B735-378E-46D3-8B68-C2F18833FDB1}</a:tableStyleId>
              </a:tblPr>
              <a:tblGrid>
                <a:gridCol w="1844450"/>
                <a:gridCol w="2409300"/>
              </a:tblGrid>
              <a:tr h="381000">
                <a:tc>
                  <a:txBody>
                    <a:bodyPr>
                      <a:noAutofit/>
                    </a:bodyPr>
                    <a:lstStyle/>
                    <a:p>
                      <a:pPr lvl="0" algn="ctr">
                        <a:spcBef>
                          <a:spcPts val="0"/>
                        </a:spcBef>
                        <a:buNone/>
                      </a:pPr>
                      <a:r>
                        <a:rPr b="1" lang="en-US">
                          <a:latin typeface="Trebuchet MS"/>
                          <a:ea typeface="Trebuchet MS"/>
                          <a:cs typeface="Trebuchet MS"/>
                          <a:sym typeface="Trebuchet MS"/>
                        </a:rPr>
                        <a:t>Module</a:t>
                      </a:r>
                    </a:p>
                  </a:txBody>
                  <a:tcPr marT="91425" marB="91425" marR="91425" marL="91425"/>
                </a:tc>
                <a:tc>
                  <a:txBody>
                    <a:bodyPr>
                      <a:noAutofit/>
                    </a:bodyPr>
                    <a:lstStyle/>
                    <a:p>
                      <a:pPr lvl="0" algn="ctr">
                        <a:spcBef>
                          <a:spcPts val="0"/>
                        </a:spcBef>
                        <a:buNone/>
                      </a:pPr>
                      <a:r>
                        <a:rPr b="1" lang="en-US">
                          <a:latin typeface="Trebuchet MS"/>
                          <a:ea typeface="Trebuchet MS"/>
                          <a:cs typeface="Trebuchet MS"/>
                          <a:sym typeface="Trebuchet MS"/>
                        </a:rPr>
                        <a:t>Team Members</a:t>
                      </a:r>
                    </a:p>
                  </a:txBody>
                  <a:tcPr marT="91425" marB="91425" marR="91425" marL="91425"/>
                </a:tc>
              </a:tr>
              <a:tr h="381000">
                <a:tc>
                  <a:txBody>
                    <a:bodyPr>
                      <a:noAutofit/>
                    </a:bodyPr>
                    <a:lstStyle/>
                    <a:p>
                      <a:pPr lvl="0" algn="ctr">
                        <a:spcBef>
                          <a:spcPts val="0"/>
                        </a:spcBef>
                        <a:buNone/>
                      </a:pPr>
                      <a:r>
                        <a:rPr lang="en-US">
                          <a:latin typeface="Trebuchet MS"/>
                          <a:ea typeface="Trebuchet MS"/>
                          <a:cs typeface="Trebuchet MS"/>
                          <a:sym typeface="Trebuchet MS"/>
                        </a:rPr>
                        <a:t>Design</a:t>
                      </a:r>
                    </a:p>
                  </a:txBody>
                  <a:tcPr marT="91425" marB="91425" marR="91425" marL="91425"/>
                </a:tc>
                <a:tc>
                  <a:txBody>
                    <a:bodyPr>
                      <a:noAutofit/>
                    </a:bodyPr>
                    <a:lstStyle/>
                    <a:p>
                      <a:pPr lvl="0" algn="ctr">
                        <a:spcBef>
                          <a:spcPts val="0"/>
                        </a:spcBef>
                        <a:buNone/>
                      </a:pPr>
                      <a:r>
                        <a:rPr lang="en-US">
                          <a:latin typeface="Trebuchet MS"/>
                          <a:ea typeface="Trebuchet MS"/>
                          <a:cs typeface="Trebuchet MS"/>
                          <a:sym typeface="Trebuchet MS"/>
                        </a:rPr>
                        <a:t>Everyone</a:t>
                      </a:r>
                    </a:p>
                  </a:txBody>
                  <a:tcPr marT="91425" marB="91425" marR="91425" marL="91425"/>
                </a:tc>
              </a:tr>
              <a:tr h="381000">
                <a:tc>
                  <a:txBody>
                    <a:bodyPr>
                      <a:noAutofit/>
                    </a:bodyPr>
                    <a:lstStyle/>
                    <a:p>
                      <a:pPr lvl="0" rtl="0" algn="ctr">
                        <a:spcBef>
                          <a:spcPts val="0"/>
                        </a:spcBef>
                        <a:buNone/>
                      </a:pPr>
                      <a:r>
                        <a:rPr lang="en-US">
                          <a:latin typeface="Trebuchet MS"/>
                          <a:ea typeface="Trebuchet MS"/>
                          <a:cs typeface="Trebuchet MS"/>
                          <a:sym typeface="Trebuchet MS"/>
                        </a:rPr>
                        <a:t>Documentation</a:t>
                      </a:r>
                    </a:p>
                  </a:txBody>
                  <a:tcPr marT="91425" marB="91425" marR="91425" marL="91425"/>
                </a:tc>
                <a:tc>
                  <a:txBody>
                    <a:bodyPr>
                      <a:noAutofit/>
                    </a:bodyPr>
                    <a:lstStyle/>
                    <a:p>
                      <a:pPr lvl="0" rtl="0" algn="ctr">
                        <a:spcBef>
                          <a:spcPts val="0"/>
                        </a:spcBef>
                        <a:buNone/>
                      </a:pPr>
                      <a:r>
                        <a:rPr lang="en-US">
                          <a:latin typeface="Trebuchet MS"/>
                          <a:ea typeface="Trebuchet MS"/>
                          <a:cs typeface="Trebuchet MS"/>
                          <a:sym typeface="Trebuchet MS"/>
                        </a:rPr>
                        <a:t>Everyone</a:t>
                      </a:r>
                    </a:p>
                  </a:txBody>
                  <a:tcPr marT="91425" marB="91425" marR="91425" marL="91425"/>
                </a:tc>
              </a:tr>
              <a:tr h="381000">
                <a:tc>
                  <a:txBody>
                    <a:bodyPr>
                      <a:noAutofit/>
                    </a:bodyPr>
                    <a:lstStyle/>
                    <a:p>
                      <a:pPr lvl="0" algn="ctr">
                        <a:spcBef>
                          <a:spcPts val="0"/>
                        </a:spcBef>
                        <a:buNone/>
                      </a:pPr>
                      <a:r>
                        <a:rPr lang="en-US">
                          <a:latin typeface="Trebuchet MS"/>
                          <a:ea typeface="Trebuchet MS"/>
                          <a:cs typeface="Trebuchet MS"/>
                          <a:sym typeface="Trebuchet MS"/>
                        </a:rPr>
                        <a:t>Code</a:t>
                      </a:r>
                    </a:p>
                  </a:txBody>
                  <a:tcPr marT="91425" marB="91425" marR="91425" marL="91425"/>
                </a:tc>
                <a:tc>
                  <a:txBody>
                    <a:bodyPr>
                      <a:noAutofit/>
                    </a:bodyPr>
                    <a:lstStyle/>
                    <a:p>
                      <a:pPr lvl="0" algn="ctr">
                        <a:spcBef>
                          <a:spcPts val="0"/>
                        </a:spcBef>
                        <a:buNone/>
                      </a:pPr>
                      <a:r>
                        <a:rPr lang="en-US">
                          <a:latin typeface="Trebuchet MS"/>
                          <a:ea typeface="Trebuchet MS"/>
                          <a:cs typeface="Trebuchet MS"/>
                          <a:sym typeface="Trebuchet MS"/>
                        </a:rPr>
                        <a:t>Noah, Matt, Tyler</a:t>
                      </a:r>
                    </a:p>
                  </a:txBody>
                  <a:tcPr marT="91425" marB="91425" marR="91425" marL="91425"/>
                </a:tc>
              </a:tr>
              <a:tr h="381000">
                <a:tc>
                  <a:txBody>
                    <a:bodyPr>
                      <a:noAutofit/>
                    </a:bodyPr>
                    <a:lstStyle/>
                    <a:p>
                      <a:pPr lvl="0" algn="ctr">
                        <a:spcBef>
                          <a:spcPts val="0"/>
                        </a:spcBef>
                        <a:buNone/>
                      </a:pPr>
                      <a:r>
                        <a:rPr lang="en-US">
                          <a:latin typeface="Trebuchet MS"/>
                          <a:ea typeface="Trebuchet MS"/>
                          <a:cs typeface="Trebuchet MS"/>
                          <a:sym typeface="Trebuchet MS"/>
                        </a:rPr>
                        <a:t>Schematic</a:t>
                      </a:r>
                    </a:p>
                  </a:txBody>
                  <a:tcPr marT="91425" marB="91425" marR="91425" marL="91425"/>
                </a:tc>
                <a:tc>
                  <a:txBody>
                    <a:bodyPr>
                      <a:noAutofit/>
                    </a:bodyPr>
                    <a:lstStyle/>
                    <a:p>
                      <a:pPr lvl="0" algn="ctr">
                        <a:spcBef>
                          <a:spcPts val="0"/>
                        </a:spcBef>
                        <a:buNone/>
                      </a:pPr>
                      <a:r>
                        <a:rPr lang="en-US">
                          <a:latin typeface="Trebuchet MS"/>
                          <a:ea typeface="Trebuchet MS"/>
                          <a:cs typeface="Trebuchet MS"/>
                          <a:sym typeface="Trebuchet MS"/>
                        </a:rPr>
                        <a:t>Leo, Tyler</a:t>
                      </a:r>
                    </a:p>
                  </a:txBody>
                  <a:tcPr marT="91425" marB="91425" marR="91425" marL="91425"/>
                </a:tc>
              </a:tr>
              <a:tr h="381000">
                <a:tc>
                  <a:txBody>
                    <a:bodyPr>
                      <a:noAutofit/>
                    </a:bodyPr>
                    <a:lstStyle/>
                    <a:p>
                      <a:pPr lvl="0" algn="ctr">
                        <a:spcBef>
                          <a:spcPts val="0"/>
                        </a:spcBef>
                        <a:buNone/>
                      </a:pPr>
                      <a:r>
                        <a:rPr lang="en-US">
                          <a:latin typeface="Trebuchet MS"/>
                          <a:ea typeface="Trebuchet MS"/>
                          <a:cs typeface="Trebuchet MS"/>
                          <a:sym typeface="Trebuchet MS"/>
                        </a:rPr>
                        <a:t>Layout</a:t>
                      </a:r>
                    </a:p>
                  </a:txBody>
                  <a:tcPr marT="91425" marB="91425" marR="91425" marL="91425"/>
                </a:tc>
                <a:tc>
                  <a:txBody>
                    <a:bodyPr>
                      <a:noAutofit/>
                    </a:bodyPr>
                    <a:lstStyle/>
                    <a:p>
                      <a:pPr lvl="0" algn="ctr">
                        <a:spcBef>
                          <a:spcPts val="0"/>
                        </a:spcBef>
                        <a:buNone/>
                      </a:pPr>
                      <a:r>
                        <a:rPr lang="en-US">
                          <a:latin typeface="Trebuchet MS"/>
                          <a:ea typeface="Trebuchet MS"/>
                          <a:cs typeface="Trebuchet MS"/>
                          <a:sym typeface="Trebuchet MS"/>
                        </a:rPr>
                        <a:t>Tyler</a:t>
                      </a:r>
                    </a:p>
                  </a:txBody>
                  <a:tcPr marT="91425" marB="91425" marR="91425" marL="91425"/>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acet">
  <a:themeElements>
    <a:clrScheme name="Facet">
      <a:dk1>
        <a:srgbClr val="000000"/>
      </a:dk1>
      <a:lt1>
        <a:srgbClr val="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