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6576000" cy="25603200"/>
  <p:notesSz cx="6858000" cy="9144000"/>
  <p:defaultTextStyle>
    <a:defPPr>
      <a:defRPr lang="en-US"/>
    </a:defPPr>
    <a:lvl1pPr marL="0" algn="l" defTabSz="2984602" rtl="0" eaLnBrk="1" latinLnBrk="0" hangingPunct="1">
      <a:defRPr sz="5875" kern="1200">
        <a:solidFill>
          <a:schemeClr val="tx1"/>
        </a:solidFill>
        <a:latin typeface="+mn-lt"/>
        <a:ea typeface="+mn-ea"/>
        <a:cs typeface="+mn-cs"/>
      </a:defRPr>
    </a:lvl1pPr>
    <a:lvl2pPr marL="1492301" algn="l" defTabSz="2984602" rtl="0" eaLnBrk="1" latinLnBrk="0" hangingPunct="1">
      <a:defRPr sz="5875" kern="1200">
        <a:solidFill>
          <a:schemeClr val="tx1"/>
        </a:solidFill>
        <a:latin typeface="+mn-lt"/>
        <a:ea typeface="+mn-ea"/>
        <a:cs typeface="+mn-cs"/>
      </a:defRPr>
    </a:lvl2pPr>
    <a:lvl3pPr marL="2984602" algn="l" defTabSz="2984602" rtl="0" eaLnBrk="1" latinLnBrk="0" hangingPunct="1">
      <a:defRPr sz="5875" kern="1200">
        <a:solidFill>
          <a:schemeClr val="tx1"/>
        </a:solidFill>
        <a:latin typeface="+mn-lt"/>
        <a:ea typeface="+mn-ea"/>
        <a:cs typeface="+mn-cs"/>
      </a:defRPr>
    </a:lvl3pPr>
    <a:lvl4pPr marL="4476902" algn="l" defTabSz="2984602" rtl="0" eaLnBrk="1" latinLnBrk="0" hangingPunct="1">
      <a:defRPr sz="5875" kern="1200">
        <a:solidFill>
          <a:schemeClr val="tx1"/>
        </a:solidFill>
        <a:latin typeface="+mn-lt"/>
        <a:ea typeface="+mn-ea"/>
        <a:cs typeface="+mn-cs"/>
      </a:defRPr>
    </a:lvl4pPr>
    <a:lvl5pPr marL="5969203" algn="l" defTabSz="2984602" rtl="0" eaLnBrk="1" latinLnBrk="0" hangingPunct="1">
      <a:defRPr sz="5875" kern="1200">
        <a:solidFill>
          <a:schemeClr val="tx1"/>
        </a:solidFill>
        <a:latin typeface="+mn-lt"/>
        <a:ea typeface="+mn-ea"/>
        <a:cs typeface="+mn-cs"/>
      </a:defRPr>
    </a:lvl5pPr>
    <a:lvl6pPr marL="7461504" algn="l" defTabSz="2984602" rtl="0" eaLnBrk="1" latinLnBrk="0" hangingPunct="1">
      <a:defRPr sz="5875" kern="1200">
        <a:solidFill>
          <a:schemeClr val="tx1"/>
        </a:solidFill>
        <a:latin typeface="+mn-lt"/>
        <a:ea typeface="+mn-ea"/>
        <a:cs typeface="+mn-cs"/>
      </a:defRPr>
    </a:lvl6pPr>
    <a:lvl7pPr marL="8953805" algn="l" defTabSz="2984602" rtl="0" eaLnBrk="1" latinLnBrk="0" hangingPunct="1">
      <a:defRPr sz="5875" kern="1200">
        <a:solidFill>
          <a:schemeClr val="tx1"/>
        </a:solidFill>
        <a:latin typeface="+mn-lt"/>
        <a:ea typeface="+mn-ea"/>
        <a:cs typeface="+mn-cs"/>
      </a:defRPr>
    </a:lvl7pPr>
    <a:lvl8pPr marL="10446106" algn="l" defTabSz="2984602" rtl="0" eaLnBrk="1" latinLnBrk="0" hangingPunct="1">
      <a:defRPr sz="5875" kern="1200">
        <a:solidFill>
          <a:schemeClr val="tx1"/>
        </a:solidFill>
        <a:latin typeface="+mn-lt"/>
        <a:ea typeface="+mn-ea"/>
        <a:cs typeface="+mn-cs"/>
      </a:defRPr>
    </a:lvl8pPr>
    <a:lvl9pPr marL="11938406" algn="l" defTabSz="2984602" rtl="0" eaLnBrk="1" latinLnBrk="0" hangingPunct="1">
      <a:defRPr sz="58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7"/>
    <p:restoredTop sz="94673"/>
  </p:normalViewPr>
  <p:slideViewPr>
    <p:cSldViewPr snapToGrid="0" snapToObjects="1">
      <p:cViewPr>
        <p:scale>
          <a:sx n="84" d="100"/>
          <a:sy n="84" d="100"/>
        </p:scale>
        <p:origin x="-4128" y="-4968"/>
      </p:cViewPr>
      <p:guideLst>
        <p:guide orient="horz" pos="8064"/>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190155"/>
            <a:ext cx="31089600" cy="8913707"/>
          </a:xfrm>
        </p:spPr>
        <p:txBody>
          <a:bodyPr anchor="b"/>
          <a:lstStyle>
            <a:lvl1pPr algn="ctr">
              <a:defRPr sz="22400"/>
            </a:lvl1pPr>
          </a:lstStyle>
          <a:p>
            <a:r>
              <a:rPr lang="en-US" smtClean="0"/>
              <a:t>Click to edit Master title style</a:t>
            </a:r>
            <a:endParaRPr lang="en-US" dirty="0"/>
          </a:p>
        </p:txBody>
      </p:sp>
      <p:sp>
        <p:nvSpPr>
          <p:cNvPr id="3" name="Subtitle 2"/>
          <p:cNvSpPr>
            <a:spLocks noGrp="1"/>
          </p:cNvSpPr>
          <p:nvPr>
            <p:ph type="subTitle" idx="1"/>
          </p:nvPr>
        </p:nvSpPr>
        <p:spPr>
          <a:xfrm>
            <a:off x="4572000" y="13447609"/>
            <a:ext cx="27432000" cy="6181511"/>
          </a:xfrm>
        </p:spPr>
        <p:txBody>
          <a:bodyPr/>
          <a:lstStyle>
            <a:lvl1pPr marL="0" indent="0" algn="ctr">
              <a:buNone/>
              <a:defRPr sz="8960"/>
            </a:lvl1pPr>
            <a:lvl2pPr marL="1706865" indent="0" algn="ctr">
              <a:buNone/>
              <a:defRPr sz="7467"/>
            </a:lvl2pPr>
            <a:lvl3pPr marL="3413730" indent="0" algn="ctr">
              <a:buNone/>
              <a:defRPr sz="6720"/>
            </a:lvl3pPr>
            <a:lvl4pPr marL="5120594" indent="0" algn="ctr">
              <a:buNone/>
              <a:defRPr sz="5973"/>
            </a:lvl4pPr>
            <a:lvl5pPr marL="6827459" indent="0" algn="ctr">
              <a:buNone/>
              <a:defRPr sz="5973"/>
            </a:lvl5pPr>
            <a:lvl6pPr marL="8534324" indent="0" algn="ctr">
              <a:buNone/>
              <a:defRPr sz="5973"/>
            </a:lvl6pPr>
            <a:lvl7pPr marL="10241189" indent="0" algn="ctr">
              <a:buNone/>
              <a:defRPr sz="5973"/>
            </a:lvl7pPr>
            <a:lvl8pPr marL="11948053" indent="0" algn="ctr">
              <a:buNone/>
              <a:defRPr sz="5973"/>
            </a:lvl8pPr>
            <a:lvl9pPr marL="13654918" indent="0" algn="ctr">
              <a:buNone/>
              <a:defRPr sz="597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D0BD1-82BE-4B44-A5A8-D289788E67F1}"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D0BD1-82BE-4B44-A5A8-D289788E67F1}"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363133"/>
            <a:ext cx="7886700" cy="216975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363133"/>
            <a:ext cx="23202900" cy="216975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D0BD1-82BE-4B44-A5A8-D289788E67F1}"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D0BD1-82BE-4B44-A5A8-D289788E67F1}"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383028"/>
            <a:ext cx="31546800" cy="10650218"/>
          </a:xfrm>
        </p:spPr>
        <p:txBody>
          <a:bodyPr anchor="b"/>
          <a:lstStyle>
            <a:lvl1pPr>
              <a:defRPr sz="224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7134001"/>
            <a:ext cx="31546800" cy="5600698"/>
          </a:xfrm>
        </p:spPr>
        <p:txBody>
          <a:bodyPr/>
          <a:lstStyle>
            <a:lvl1pPr marL="0" indent="0">
              <a:buNone/>
              <a:defRPr sz="8960">
                <a:solidFill>
                  <a:schemeClr val="tx1"/>
                </a:solidFill>
              </a:defRPr>
            </a:lvl1pPr>
            <a:lvl2pPr marL="1706865" indent="0">
              <a:buNone/>
              <a:defRPr sz="7467">
                <a:solidFill>
                  <a:schemeClr val="tx1">
                    <a:tint val="75000"/>
                  </a:schemeClr>
                </a:solidFill>
              </a:defRPr>
            </a:lvl2pPr>
            <a:lvl3pPr marL="3413730" indent="0">
              <a:buNone/>
              <a:defRPr sz="6720">
                <a:solidFill>
                  <a:schemeClr val="tx1">
                    <a:tint val="75000"/>
                  </a:schemeClr>
                </a:solidFill>
              </a:defRPr>
            </a:lvl3pPr>
            <a:lvl4pPr marL="5120594" indent="0">
              <a:buNone/>
              <a:defRPr sz="5973">
                <a:solidFill>
                  <a:schemeClr val="tx1">
                    <a:tint val="75000"/>
                  </a:schemeClr>
                </a:solidFill>
              </a:defRPr>
            </a:lvl4pPr>
            <a:lvl5pPr marL="6827459" indent="0">
              <a:buNone/>
              <a:defRPr sz="5973">
                <a:solidFill>
                  <a:schemeClr val="tx1">
                    <a:tint val="75000"/>
                  </a:schemeClr>
                </a:solidFill>
              </a:defRPr>
            </a:lvl5pPr>
            <a:lvl6pPr marL="8534324" indent="0">
              <a:buNone/>
              <a:defRPr sz="5973">
                <a:solidFill>
                  <a:schemeClr val="tx1">
                    <a:tint val="75000"/>
                  </a:schemeClr>
                </a:solidFill>
              </a:defRPr>
            </a:lvl6pPr>
            <a:lvl7pPr marL="10241189" indent="0">
              <a:buNone/>
              <a:defRPr sz="5973">
                <a:solidFill>
                  <a:schemeClr val="tx1">
                    <a:tint val="75000"/>
                  </a:schemeClr>
                </a:solidFill>
              </a:defRPr>
            </a:lvl7pPr>
            <a:lvl8pPr marL="11948053" indent="0">
              <a:buNone/>
              <a:defRPr sz="5973">
                <a:solidFill>
                  <a:schemeClr val="tx1">
                    <a:tint val="75000"/>
                  </a:schemeClr>
                </a:solidFill>
              </a:defRPr>
            </a:lvl8pPr>
            <a:lvl9pPr marL="13654918" indent="0">
              <a:buNone/>
              <a:defRPr sz="597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D0BD1-82BE-4B44-A5A8-D289788E67F1}"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6815667"/>
            <a:ext cx="15544800" cy="1624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6815667"/>
            <a:ext cx="15544800" cy="1624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D0BD1-82BE-4B44-A5A8-D289788E67F1}"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363139"/>
            <a:ext cx="31546800" cy="49487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6276342"/>
            <a:ext cx="15473360" cy="3075938"/>
          </a:xfrm>
        </p:spPr>
        <p:txBody>
          <a:bodyPr anchor="b"/>
          <a:lstStyle>
            <a:lvl1pPr marL="0" indent="0">
              <a:buNone/>
              <a:defRPr sz="8960" b="1"/>
            </a:lvl1pPr>
            <a:lvl2pPr marL="1706865" indent="0">
              <a:buNone/>
              <a:defRPr sz="7467" b="1"/>
            </a:lvl2pPr>
            <a:lvl3pPr marL="3413730" indent="0">
              <a:buNone/>
              <a:defRPr sz="6720" b="1"/>
            </a:lvl3pPr>
            <a:lvl4pPr marL="5120594" indent="0">
              <a:buNone/>
              <a:defRPr sz="5973" b="1"/>
            </a:lvl4pPr>
            <a:lvl5pPr marL="6827459" indent="0">
              <a:buNone/>
              <a:defRPr sz="5973" b="1"/>
            </a:lvl5pPr>
            <a:lvl6pPr marL="8534324" indent="0">
              <a:buNone/>
              <a:defRPr sz="5973" b="1"/>
            </a:lvl6pPr>
            <a:lvl7pPr marL="10241189" indent="0">
              <a:buNone/>
              <a:defRPr sz="5973" b="1"/>
            </a:lvl7pPr>
            <a:lvl8pPr marL="11948053" indent="0">
              <a:buNone/>
              <a:defRPr sz="5973" b="1"/>
            </a:lvl8pPr>
            <a:lvl9pPr marL="13654918" indent="0">
              <a:buNone/>
              <a:defRPr sz="5973" b="1"/>
            </a:lvl9pPr>
          </a:lstStyle>
          <a:p>
            <a:pPr lvl="0"/>
            <a:r>
              <a:rPr lang="en-US" smtClean="0"/>
              <a:t>Click to edit Master text styles</a:t>
            </a:r>
          </a:p>
        </p:txBody>
      </p:sp>
      <p:sp>
        <p:nvSpPr>
          <p:cNvPr id="4" name="Content Placeholder 3"/>
          <p:cNvSpPr>
            <a:spLocks noGrp="1"/>
          </p:cNvSpPr>
          <p:nvPr>
            <p:ph sz="half" idx="2"/>
          </p:nvPr>
        </p:nvSpPr>
        <p:spPr>
          <a:xfrm>
            <a:off x="2519368" y="9352280"/>
            <a:ext cx="15473360" cy="137557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6276342"/>
            <a:ext cx="15549564" cy="3075938"/>
          </a:xfrm>
        </p:spPr>
        <p:txBody>
          <a:bodyPr anchor="b"/>
          <a:lstStyle>
            <a:lvl1pPr marL="0" indent="0">
              <a:buNone/>
              <a:defRPr sz="8960" b="1"/>
            </a:lvl1pPr>
            <a:lvl2pPr marL="1706865" indent="0">
              <a:buNone/>
              <a:defRPr sz="7467" b="1"/>
            </a:lvl2pPr>
            <a:lvl3pPr marL="3413730" indent="0">
              <a:buNone/>
              <a:defRPr sz="6720" b="1"/>
            </a:lvl3pPr>
            <a:lvl4pPr marL="5120594" indent="0">
              <a:buNone/>
              <a:defRPr sz="5973" b="1"/>
            </a:lvl4pPr>
            <a:lvl5pPr marL="6827459" indent="0">
              <a:buNone/>
              <a:defRPr sz="5973" b="1"/>
            </a:lvl5pPr>
            <a:lvl6pPr marL="8534324" indent="0">
              <a:buNone/>
              <a:defRPr sz="5973" b="1"/>
            </a:lvl6pPr>
            <a:lvl7pPr marL="10241189" indent="0">
              <a:buNone/>
              <a:defRPr sz="5973" b="1"/>
            </a:lvl7pPr>
            <a:lvl8pPr marL="11948053" indent="0">
              <a:buNone/>
              <a:defRPr sz="5973" b="1"/>
            </a:lvl8pPr>
            <a:lvl9pPr marL="13654918" indent="0">
              <a:buNone/>
              <a:defRPr sz="5973" b="1"/>
            </a:lvl9pPr>
          </a:lstStyle>
          <a:p>
            <a:pPr lvl="0"/>
            <a:r>
              <a:rPr lang="en-US" smtClean="0"/>
              <a:t>Click to edit Master text styles</a:t>
            </a:r>
          </a:p>
        </p:txBody>
      </p:sp>
      <p:sp>
        <p:nvSpPr>
          <p:cNvPr id="6" name="Content Placeholder 5"/>
          <p:cNvSpPr>
            <a:spLocks noGrp="1"/>
          </p:cNvSpPr>
          <p:nvPr>
            <p:ph sz="quarter" idx="4"/>
          </p:nvPr>
        </p:nvSpPr>
        <p:spPr>
          <a:xfrm>
            <a:off x="18516602" y="9352280"/>
            <a:ext cx="15549564" cy="137557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D0BD1-82BE-4B44-A5A8-D289788E67F1}" type="datetimeFigureOut">
              <a:rPr lang="en-US" smtClean="0"/>
              <a:t>4/21/19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D0BD1-82BE-4B44-A5A8-D289788E67F1}" type="datetimeFigureOut">
              <a:rPr lang="en-US" smtClean="0"/>
              <a:t>4/21/19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D0BD1-82BE-4B44-A5A8-D289788E67F1}" type="datetimeFigureOut">
              <a:rPr lang="en-US" smtClean="0"/>
              <a:t>4/21/19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06880"/>
            <a:ext cx="11796712" cy="5974080"/>
          </a:xfrm>
        </p:spPr>
        <p:txBody>
          <a:bodyPr anchor="b"/>
          <a:lstStyle>
            <a:lvl1pPr>
              <a:defRPr sz="11947"/>
            </a:lvl1pPr>
          </a:lstStyle>
          <a:p>
            <a:r>
              <a:rPr lang="en-US" smtClean="0"/>
              <a:t>Click to edit Master title style</a:t>
            </a:r>
            <a:endParaRPr lang="en-US" dirty="0"/>
          </a:p>
        </p:txBody>
      </p:sp>
      <p:sp>
        <p:nvSpPr>
          <p:cNvPr id="3" name="Content Placeholder 2"/>
          <p:cNvSpPr>
            <a:spLocks noGrp="1"/>
          </p:cNvSpPr>
          <p:nvPr>
            <p:ph idx="1"/>
          </p:nvPr>
        </p:nvSpPr>
        <p:spPr>
          <a:xfrm>
            <a:off x="15549564" y="3686392"/>
            <a:ext cx="18516600" cy="18194867"/>
          </a:xfrm>
        </p:spPr>
        <p:txBody>
          <a:bodyPr/>
          <a:lstStyle>
            <a:lvl1pPr>
              <a:defRPr sz="11947"/>
            </a:lvl1pPr>
            <a:lvl2pPr>
              <a:defRPr sz="10453"/>
            </a:lvl2pPr>
            <a:lvl3pPr>
              <a:defRPr sz="8960"/>
            </a:lvl3pPr>
            <a:lvl4pPr>
              <a:defRPr sz="7467"/>
            </a:lvl4pPr>
            <a:lvl5pPr>
              <a:defRPr sz="7467"/>
            </a:lvl5pPr>
            <a:lvl6pPr>
              <a:defRPr sz="7467"/>
            </a:lvl6pPr>
            <a:lvl7pPr>
              <a:defRPr sz="7467"/>
            </a:lvl7pPr>
            <a:lvl8pPr>
              <a:defRPr sz="7467"/>
            </a:lvl8pPr>
            <a:lvl9pPr>
              <a:defRPr sz="74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7680960"/>
            <a:ext cx="11796712" cy="14229929"/>
          </a:xfrm>
        </p:spPr>
        <p:txBody>
          <a:bodyPr/>
          <a:lstStyle>
            <a:lvl1pPr marL="0" indent="0">
              <a:buNone/>
              <a:defRPr sz="5973"/>
            </a:lvl1pPr>
            <a:lvl2pPr marL="1706865" indent="0">
              <a:buNone/>
              <a:defRPr sz="5227"/>
            </a:lvl2pPr>
            <a:lvl3pPr marL="3413730" indent="0">
              <a:buNone/>
              <a:defRPr sz="4480"/>
            </a:lvl3pPr>
            <a:lvl4pPr marL="5120594" indent="0">
              <a:buNone/>
              <a:defRPr sz="3733"/>
            </a:lvl4pPr>
            <a:lvl5pPr marL="6827459" indent="0">
              <a:buNone/>
              <a:defRPr sz="3733"/>
            </a:lvl5pPr>
            <a:lvl6pPr marL="8534324" indent="0">
              <a:buNone/>
              <a:defRPr sz="3733"/>
            </a:lvl6pPr>
            <a:lvl7pPr marL="10241189" indent="0">
              <a:buNone/>
              <a:defRPr sz="3733"/>
            </a:lvl7pPr>
            <a:lvl8pPr marL="11948053" indent="0">
              <a:buNone/>
              <a:defRPr sz="3733"/>
            </a:lvl8pPr>
            <a:lvl9pPr marL="13654918" indent="0">
              <a:buNone/>
              <a:defRPr sz="37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D0BD1-82BE-4B44-A5A8-D289788E67F1}"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06880"/>
            <a:ext cx="11796712" cy="5974080"/>
          </a:xfrm>
        </p:spPr>
        <p:txBody>
          <a:bodyPr anchor="b"/>
          <a:lstStyle>
            <a:lvl1pPr>
              <a:defRPr sz="1194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3686392"/>
            <a:ext cx="18516600" cy="18194867"/>
          </a:xfrm>
        </p:spPr>
        <p:txBody>
          <a:bodyPr anchor="t"/>
          <a:lstStyle>
            <a:lvl1pPr marL="0" indent="0">
              <a:buNone/>
              <a:defRPr sz="11947"/>
            </a:lvl1pPr>
            <a:lvl2pPr marL="1706865" indent="0">
              <a:buNone/>
              <a:defRPr sz="10453"/>
            </a:lvl2pPr>
            <a:lvl3pPr marL="3413730" indent="0">
              <a:buNone/>
              <a:defRPr sz="8960"/>
            </a:lvl3pPr>
            <a:lvl4pPr marL="5120594" indent="0">
              <a:buNone/>
              <a:defRPr sz="7467"/>
            </a:lvl4pPr>
            <a:lvl5pPr marL="6827459" indent="0">
              <a:buNone/>
              <a:defRPr sz="7467"/>
            </a:lvl5pPr>
            <a:lvl6pPr marL="8534324" indent="0">
              <a:buNone/>
              <a:defRPr sz="7467"/>
            </a:lvl6pPr>
            <a:lvl7pPr marL="10241189" indent="0">
              <a:buNone/>
              <a:defRPr sz="7467"/>
            </a:lvl7pPr>
            <a:lvl8pPr marL="11948053" indent="0">
              <a:buNone/>
              <a:defRPr sz="7467"/>
            </a:lvl8pPr>
            <a:lvl9pPr marL="13654918" indent="0">
              <a:buNone/>
              <a:defRPr sz="7467"/>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19364" y="7680960"/>
            <a:ext cx="11796712" cy="14229929"/>
          </a:xfrm>
        </p:spPr>
        <p:txBody>
          <a:bodyPr/>
          <a:lstStyle>
            <a:lvl1pPr marL="0" indent="0">
              <a:buNone/>
              <a:defRPr sz="5973"/>
            </a:lvl1pPr>
            <a:lvl2pPr marL="1706865" indent="0">
              <a:buNone/>
              <a:defRPr sz="5227"/>
            </a:lvl2pPr>
            <a:lvl3pPr marL="3413730" indent="0">
              <a:buNone/>
              <a:defRPr sz="4480"/>
            </a:lvl3pPr>
            <a:lvl4pPr marL="5120594" indent="0">
              <a:buNone/>
              <a:defRPr sz="3733"/>
            </a:lvl4pPr>
            <a:lvl5pPr marL="6827459" indent="0">
              <a:buNone/>
              <a:defRPr sz="3733"/>
            </a:lvl5pPr>
            <a:lvl6pPr marL="8534324" indent="0">
              <a:buNone/>
              <a:defRPr sz="3733"/>
            </a:lvl6pPr>
            <a:lvl7pPr marL="10241189" indent="0">
              <a:buNone/>
              <a:defRPr sz="3733"/>
            </a:lvl7pPr>
            <a:lvl8pPr marL="11948053" indent="0">
              <a:buNone/>
              <a:defRPr sz="3733"/>
            </a:lvl8pPr>
            <a:lvl9pPr marL="13654918" indent="0">
              <a:buNone/>
              <a:defRPr sz="37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D0BD1-82BE-4B44-A5A8-D289788E67F1}"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CA517-F478-9745-AC12-7E371A5C53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363139"/>
            <a:ext cx="31546800" cy="49487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6815667"/>
            <a:ext cx="31546800" cy="1624499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3730379"/>
            <a:ext cx="8229600" cy="1363133"/>
          </a:xfrm>
          <a:prstGeom prst="rect">
            <a:avLst/>
          </a:prstGeom>
        </p:spPr>
        <p:txBody>
          <a:bodyPr vert="horz" lIns="91440" tIns="45720" rIns="91440" bIns="45720" rtlCol="0" anchor="ctr"/>
          <a:lstStyle>
            <a:lvl1pPr algn="l">
              <a:defRPr sz="4480">
                <a:solidFill>
                  <a:schemeClr val="tx1">
                    <a:tint val="75000"/>
                  </a:schemeClr>
                </a:solidFill>
              </a:defRPr>
            </a:lvl1pPr>
          </a:lstStyle>
          <a:p>
            <a:fld id="{2E5D0BD1-82BE-4B44-A5A8-D289788E67F1}" type="datetimeFigureOut">
              <a:rPr lang="en-US" smtClean="0"/>
              <a:t>4/21/19</a:t>
            </a:fld>
            <a:endParaRPr lang="en-US"/>
          </a:p>
        </p:txBody>
      </p:sp>
      <p:sp>
        <p:nvSpPr>
          <p:cNvPr id="5" name="Footer Placeholder 4"/>
          <p:cNvSpPr>
            <a:spLocks noGrp="1"/>
          </p:cNvSpPr>
          <p:nvPr>
            <p:ph type="ftr" sz="quarter" idx="3"/>
          </p:nvPr>
        </p:nvSpPr>
        <p:spPr>
          <a:xfrm>
            <a:off x="12115800" y="23730379"/>
            <a:ext cx="12344400" cy="1363133"/>
          </a:xfrm>
          <a:prstGeom prst="rect">
            <a:avLst/>
          </a:prstGeom>
        </p:spPr>
        <p:txBody>
          <a:bodyPr vert="horz" lIns="91440" tIns="45720" rIns="91440" bIns="45720" rtlCol="0" anchor="ctr"/>
          <a:lstStyle>
            <a:lvl1pPr algn="ctr">
              <a:defRPr sz="44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3730379"/>
            <a:ext cx="8229600" cy="1363133"/>
          </a:xfrm>
          <a:prstGeom prst="rect">
            <a:avLst/>
          </a:prstGeom>
        </p:spPr>
        <p:txBody>
          <a:bodyPr vert="horz" lIns="91440" tIns="45720" rIns="91440" bIns="45720" rtlCol="0" anchor="ctr"/>
          <a:lstStyle>
            <a:lvl1pPr algn="r">
              <a:defRPr sz="4480">
                <a:solidFill>
                  <a:schemeClr val="tx1">
                    <a:tint val="75000"/>
                  </a:schemeClr>
                </a:solidFill>
              </a:defRPr>
            </a:lvl1pPr>
          </a:lstStyle>
          <a:p>
            <a:fld id="{E41CA517-F478-9745-AC12-7E371A5C53BF}" type="slidenum">
              <a:rPr lang="en-US" smtClean="0"/>
              <a:t>‹#›</a:t>
            </a:fld>
            <a:endParaRPr lang="en-US"/>
          </a:p>
        </p:txBody>
      </p:sp>
    </p:spTree>
    <p:extLst>
      <p:ext uri="{BB962C8B-B14F-4D97-AF65-F5344CB8AC3E}">
        <p14:creationId xmlns:p14="http://schemas.microsoft.com/office/powerpoint/2010/main" val="1148619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413730" rtl="0" eaLnBrk="1" latinLnBrk="0" hangingPunct="1">
        <a:lnSpc>
          <a:spcPct val="90000"/>
        </a:lnSpc>
        <a:spcBef>
          <a:spcPct val="0"/>
        </a:spcBef>
        <a:buNone/>
        <a:defRPr sz="16427" kern="1200">
          <a:solidFill>
            <a:schemeClr val="tx1"/>
          </a:solidFill>
          <a:latin typeface="+mj-lt"/>
          <a:ea typeface="+mj-ea"/>
          <a:cs typeface="+mj-cs"/>
        </a:defRPr>
      </a:lvl1pPr>
    </p:titleStyle>
    <p:bodyStyle>
      <a:lvl1pPr marL="853432" indent="-853432" algn="l" defTabSz="3413730" rtl="0" eaLnBrk="1" latinLnBrk="0" hangingPunct="1">
        <a:lnSpc>
          <a:spcPct val="90000"/>
        </a:lnSpc>
        <a:spcBef>
          <a:spcPts val="3733"/>
        </a:spcBef>
        <a:buFont typeface="Arial" panose="020B0604020202020204" pitchFamily="34" charset="0"/>
        <a:buChar char="•"/>
        <a:defRPr sz="10453" kern="1200">
          <a:solidFill>
            <a:schemeClr val="tx1"/>
          </a:solidFill>
          <a:latin typeface="+mn-lt"/>
          <a:ea typeface="+mn-ea"/>
          <a:cs typeface="+mn-cs"/>
        </a:defRPr>
      </a:lvl1pPr>
      <a:lvl2pPr marL="2560297" indent="-853432" algn="l" defTabSz="3413730" rtl="0" eaLnBrk="1" latinLnBrk="0" hangingPunct="1">
        <a:lnSpc>
          <a:spcPct val="90000"/>
        </a:lnSpc>
        <a:spcBef>
          <a:spcPts val="1867"/>
        </a:spcBef>
        <a:buFont typeface="Arial" panose="020B0604020202020204" pitchFamily="34" charset="0"/>
        <a:buChar char="•"/>
        <a:defRPr sz="8960" kern="1200">
          <a:solidFill>
            <a:schemeClr val="tx1"/>
          </a:solidFill>
          <a:latin typeface="+mn-lt"/>
          <a:ea typeface="+mn-ea"/>
          <a:cs typeface="+mn-cs"/>
        </a:defRPr>
      </a:lvl2pPr>
      <a:lvl3pPr marL="4267162" indent="-853432" algn="l" defTabSz="3413730" rtl="0" eaLnBrk="1" latinLnBrk="0" hangingPunct="1">
        <a:lnSpc>
          <a:spcPct val="90000"/>
        </a:lnSpc>
        <a:spcBef>
          <a:spcPts val="1867"/>
        </a:spcBef>
        <a:buFont typeface="Arial" panose="020B0604020202020204" pitchFamily="34" charset="0"/>
        <a:buChar char="•"/>
        <a:defRPr sz="7467" kern="1200">
          <a:solidFill>
            <a:schemeClr val="tx1"/>
          </a:solidFill>
          <a:latin typeface="+mn-lt"/>
          <a:ea typeface="+mn-ea"/>
          <a:cs typeface="+mn-cs"/>
        </a:defRPr>
      </a:lvl3pPr>
      <a:lvl4pPr marL="5974027"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4pPr>
      <a:lvl5pPr marL="7680891"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5pPr>
      <a:lvl6pPr marL="9387756"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6pPr>
      <a:lvl7pPr marL="11094621"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7pPr>
      <a:lvl8pPr marL="12801486"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8pPr>
      <a:lvl9pPr marL="14508350"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9pPr>
    </p:bodyStyle>
    <p:otherStyle>
      <a:defPPr>
        <a:defRPr lang="en-US"/>
      </a:defPPr>
      <a:lvl1pPr marL="0" algn="l" defTabSz="3413730" rtl="0" eaLnBrk="1" latinLnBrk="0" hangingPunct="1">
        <a:defRPr sz="6720" kern="1200">
          <a:solidFill>
            <a:schemeClr val="tx1"/>
          </a:solidFill>
          <a:latin typeface="+mn-lt"/>
          <a:ea typeface="+mn-ea"/>
          <a:cs typeface="+mn-cs"/>
        </a:defRPr>
      </a:lvl1pPr>
      <a:lvl2pPr marL="1706865" algn="l" defTabSz="3413730" rtl="0" eaLnBrk="1" latinLnBrk="0" hangingPunct="1">
        <a:defRPr sz="6720" kern="1200">
          <a:solidFill>
            <a:schemeClr val="tx1"/>
          </a:solidFill>
          <a:latin typeface="+mn-lt"/>
          <a:ea typeface="+mn-ea"/>
          <a:cs typeface="+mn-cs"/>
        </a:defRPr>
      </a:lvl2pPr>
      <a:lvl3pPr marL="3413730" algn="l" defTabSz="3413730" rtl="0" eaLnBrk="1" latinLnBrk="0" hangingPunct="1">
        <a:defRPr sz="6720" kern="1200">
          <a:solidFill>
            <a:schemeClr val="tx1"/>
          </a:solidFill>
          <a:latin typeface="+mn-lt"/>
          <a:ea typeface="+mn-ea"/>
          <a:cs typeface="+mn-cs"/>
        </a:defRPr>
      </a:lvl3pPr>
      <a:lvl4pPr marL="5120594" algn="l" defTabSz="3413730" rtl="0" eaLnBrk="1" latinLnBrk="0" hangingPunct="1">
        <a:defRPr sz="6720" kern="1200">
          <a:solidFill>
            <a:schemeClr val="tx1"/>
          </a:solidFill>
          <a:latin typeface="+mn-lt"/>
          <a:ea typeface="+mn-ea"/>
          <a:cs typeface="+mn-cs"/>
        </a:defRPr>
      </a:lvl4pPr>
      <a:lvl5pPr marL="6827459" algn="l" defTabSz="3413730" rtl="0" eaLnBrk="1" latinLnBrk="0" hangingPunct="1">
        <a:defRPr sz="6720" kern="1200">
          <a:solidFill>
            <a:schemeClr val="tx1"/>
          </a:solidFill>
          <a:latin typeface="+mn-lt"/>
          <a:ea typeface="+mn-ea"/>
          <a:cs typeface="+mn-cs"/>
        </a:defRPr>
      </a:lvl5pPr>
      <a:lvl6pPr marL="8534324" algn="l" defTabSz="3413730" rtl="0" eaLnBrk="1" latinLnBrk="0" hangingPunct="1">
        <a:defRPr sz="6720" kern="1200">
          <a:solidFill>
            <a:schemeClr val="tx1"/>
          </a:solidFill>
          <a:latin typeface="+mn-lt"/>
          <a:ea typeface="+mn-ea"/>
          <a:cs typeface="+mn-cs"/>
        </a:defRPr>
      </a:lvl6pPr>
      <a:lvl7pPr marL="10241189" algn="l" defTabSz="3413730" rtl="0" eaLnBrk="1" latinLnBrk="0" hangingPunct="1">
        <a:defRPr sz="6720" kern="1200">
          <a:solidFill>
            <a:schemeClr val="tx1"/>
          </a:solidFill>
          <a:latin typeface="+mn-lt"/>
          <a:ea typeface="+mn-ea"/>
          <a:cs typeface="+mn-cs"/>
        </a:defRPr>
      </a:lvl7pPr>
      <a:lvl8pPr marL="11948053" algn="l" defTabSz="3413730" rtl="0" eaLnBrk="1" latinLnBrk="0" hangingPunct="1">
        <a:defRPr sz="6720" kern="1200">
          <a:solidFill>
            <a:schemeClr val="tx1"/>
          </a:solidFill>
          <a:latin typeface="+mn-lt"/>
          <a:ea typeface="+mn-ea"/>
          <a:cs typeface="+mn-cs"/>
        </a:defRPr>
      </a:lvl8pPr>
      <a:lvl9pPr marL="13654918" algn="l" defTabSz="3413730" rtl="0" eaLnBrk="1" latinLnBrk="0" hangingPunct="1">
        <a:defRPr sz="6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Rectangle 3"/>
          <p:cNvSpPr/>
          <p:nvPr/>
        </p:nvSpPr>
        <p:spPr>
          <a:xfrm>
            <a:off x="0" y="0"/>
            <a:ext cx="36576000" cy="22533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smtClean="0">
              <a:latin typeface="Times New Roman" charset="0"/>
              <a:ea typeface="Times New Roman" charset="0"/>
              <a:cs typeface="Times New Roman" charset="0"/>
            </a:endParaRPr>
          </a:p>
          <a:p>
            <a:pPr algn="ctr"/>
            <a:r>
              <a:rPr lang="en-US" sz="4400" b="1" dirty="0" smtClean="0">
                <a:solidFill>
                  <a:schemeClr val="tx1"/>
                </a:solidFill>
                <a:latin typeface="Times New Roman" charset="0"/>
                <a:ea typeface="Times New Roman" charset="0"/>
                <a:cs typeface="Times New Roman" charset="0"/>
              </a:rPr>
              <a:t>Analysis </a:t>
            </a:r>
            <a:r>
              <a:rPr lang="en-US" sz="4400" b="1" dirty="0">
                <a:solidFill>
                  <a:schemeClr val="tx1"/>
                </a:solidFill>
                <a:latin typeface="Times New Roman" charset="0"/>
                <a:ea typeface="Times New Roman" charset="0"/>
                <a:cs typeface="Times New Roman" charset="0"/>
              </a:rPr>
              <a:t>of Phase Jump Occurrence in IGS Station </a:t>
            </a:r>
            <a:r>
              <a:rPr lang="en-US" sz="4400" b="1" dirty="0" smtClean="0">
                <a:solidFill>
                  <a:schemeClr val="tx1"/>
                </a:solidFill>
                <a:latin typeface="Times New Roman" charset="0"/>
                <a:ea typeface="Times New Roman" charset="0"/>
                <a:cs typeface="Times New Roman" charset="0"/>
              </a:rPr>
              <a:t>Data</a:t>
            </a:r>
          </a:p>
          <a:p>
            <a:pPr algn="ctr"/>
            <a:r>
              <a:rPr lang="en-US" sz="3200" dirty="0" err="1" smtClean="0">
                <a:solidFill>
                  <a:schemeClr val="tx1"/>
                </a:solidFill>
                <a:latin typeface="Times New Roman" charset="0"/>
                <a:ea typeface="Times New Roman" charset="0"/>
                <a:cs typeface="Times New Roman" charset="0"/>
              </a:rPr>
              <a:t>Zijun</a:t>
            </a:r>
            <a:r>
              <a:rPr lang="en-US" sz="3200" dirty="0" smtClean="0">
                <a:solidFill>
                  <a:schemeClr val="tx1"/>
                </a:solidFill>
                <a:latin typeface="Times New Roman" charset="0"/>
                <a:ea typeface="Times New Roman" charset="0"/>
                <a:cs typeface="Times New Roman" charset="0"/>
              </a:rPr>
              <a:t> Liu and Brian </a:t>
            </a:r>
            <a:r>
              <a:rPr lang="en-US" sz="3200" dirty="0" err="1" smtClean="0">
                <a:solidFill>
                  <a:schemeClr val="tx1"/>
                </a:solidFill>
                <a:latin typeface="Times New Roman" charset="0"/>
                <a:ea typeface="Times New Roman" charset="0"/>
                <a:cs typeface="Times New Roman" charset="0"/>
              </a:rPr>
              <a:t>Breitsch</a:t>
            </a:r>
            <a:endParaRPr lang="en-US" sz="3200" dirty="0" smtClean="0">
              <a:solidFill>
                <a:schemeClr val="tx1"/>
              </a:solidFill>
              <a:latin typeface="Times New Roman" charset="0"/>
              <a:ea typeface="Times New Roman" charset="0"/>
              <a:cs typeface="Times New Roman" charset="0"/>
            </a:endParaRPr>
          </a:p>
          <a:p>
            <a:pPr algn="ctr"/>
            <a:r>
              <a:rPr lang="en-US" sz="3200" dirty="0" smtClean="0">
                <a:solidFill>
                  <a:schemeClr val="tx1"/>
                </a:solidFill>
                <a:latin typeface="Times New Roman" charset="0"/>
                <a:ea typeface="Times New Roman" charset="0"/>
                <a:cs typeface="Times New Roman" charset="0"/>
              </a:rPr>
              <a:t>Email: zili5742@colorado.edu</a:t>
            </a:r>
          </a:p>
          <a:p>
            <a:pPr algn="ct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770" y="319359"/>
            <a:ext cx="7993184" cy="16146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5" y="80385"/>
            <a:ext cx="4185139" cy="2092570"/>
          </a:xfrm>
          <a:prstGeom prst="rect">
            <a:avLst/>
          </a:prstGeom>
        </p:spPr>
      </p:pic>
      <p:sp>
        <p:nvSpPr>
          <p:cNvPr id="9" name="Rectangle 8"/>
          <p:cNvSpPr/>
          <p:nvPr/>
        </p:nvSpPr>
        <p:spPr>
          <a:xfrm>
            <a:off x="597877" y="2579914"/>
            <a:ext cx="8088923" cy="2263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597877" y="2743199"/>
            <a:ext cx="7842738" cy="972178"/>
          </a:xfrm>
          <a:prstGeom prst="round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accent2"/>
                </a:solidFill>
                <a:latin typeface="Times New Roman" charset="0"/>
                <a:ea typeface="Times New Roman" charset="0"/>
                <a:cs typeface="Times New Roman" charset="0"/>
              </a:rPr>
              <a:t>Introduction</a:t>
            </a:r>
          </a:p>
        </p:txBody>
      </p:sp>
      <p:sp>
        <p:nvSpPr>
          <p:cNvPr id="12" name="Rectangle 11"/>
          <p:cNvSpPr/>
          <p:nvPr/>
        </p:nvSpPr>
        <p:spPr>
          <a:xfrm>
            <a:off x="597877" y="3878662"/>
            <a:ext cx="8088923" cy="9227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latin typeface="Times New Roman" charset="0"/>
                <a:ea typeface="Times New Roman" charset="0"/>
                <a:cs typeface="Times New Roman" charset="0"/>
              </a:rPr>
              <a:t>                I had a chance to work with graduate mentor for research project at the spring semester of 2019. It was such a great opportunity to practice with solving practical problems with everything that I have learned. After discussed with graduate mentor, we decided to focus on what factors that </a:t>
            </a:r>
            <a:r>
              <a:rPr lang="en-US" sz="1400" dirty="0" err="1" smtClean="0">
                <a:solidFill>
                  <a:schemeClr val="tx1"/>
                </a:solidFill>
                <a:latin typeface="Times New Roman" charset="0"/>
                <a:ea typeface="Times New Roman" charset="0"/>
                <a:cs typeface="Times New Roman" charset="0"/>
              </a:rPr>
              <a:t>casuse</a:t>
            </a:r>
            <a:r>
              <a:rPr lang="en-US" sz="1400" dirty="0" smtClean="0">
                <a:solidFill>
                  <a:schemeClr val="tx1"/>
                </a:solidFill>
                <a:latin typeface="Times New Roman" charset="0"/>
                <a:ea typeface="Times New Roman" charset="0"/>
                <a:cs typeface="Times New Roman" charset="0"/>
              </a:rPr>
              <a:t> TEC line jump points. The reason that I chose this topic, because it’s basic for aerospace area and it can be used for Machine Learning to collect the data and analyze why it causes these jump points. </a:t>
            </a:r>
            <a:endParaRPr lang="en-US" sz="1400" dirty="0" smtClean="0">
              <a:solidFill>
                <a:schemeClr val="tx1"/>
              </a:solidFill>
              <a:latin typeface="Times New Roman" charset="0"/>
              <a:ea typeface="Times New Roman" charset="0"/>
              <a:cs typeface="Times New Roman" charset="0"/>
            </a:endParaRPr>
          </a:p>
          <a:p>
            <a:r>
              <a:rPr lang="en-US" sz="1400" dirty="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                I want to talk about what is TEC. TEC means that the total electron context in 1 cube cross section extending from receiver to satellite station.</a:t>
            </a:r>
            <a:endParaRPr lang="en-US" sz="1400" dirty="0" smtClean="0">
              <a:solidFill>
                <a:schemeClr val="tx1"/>
              </a:solidFill>
              <a:latin typeface="Times New Roman" charset="0"/>
              <a:ea typeface="Times New Roman" charset="0"/>
              <a:cs typeface="Times New Roman" charset="0"/>
            </a:endParaRPr>
          </a:p>
          <a:p>
            <a:r>
              <a:rPr lang="en-US" sz="1400" dirty="0" smtClean="0">
                <a:solidFill>
                  <a:schemeClr val="tx1"/>
                </a:solidFill>
                <a:latin typeface="Times New Roman" charset="0"/>
                <a:ea typeface="Times New Roman" charset="0"/>
                <a:cs typeface="Times New Roman" charset="0"/>
              </a:rPr>
              <a:t>                About </a:t>
            </a:r>
            <a:r>
              <a:rPr lang="en-US" sz="1400" dirty="0" smtClean="0">
                <a:solidFill>
                  <a:schemeClr val="tx1"/>
                </a:solidFill>
                <a:latin typeface="Times New Roman" charset="0"/>
                <a:ea typeface="Times New Roman" charset="0"/>
                <a:cs typeface="Times New Roman" charset="0"/>
              </a:rPr>
              <a:t>what is TEC is Total Electron Context. Why we want to do this, because the global positional system is a wide applied tool and it investigates the earth’s ionosphere. </a:t>
            </a:r>
            <a:r>
              <a:rPr lang="en-US" sz="1400" dirty="0" smtClean="0">
                <a:solidFill>
                  <a:schemeClr val="tx1"/>
                </a:solidFill>
                <a:latin typeface="Times New Roman" charset="0"/>
                <a:ea typeface="Times New Roman" charset="0"/>
                <a:cs typeface="Times New Roman" charset="0"/>
              </a:rPr>
              <a:t>Also, Global Positioning System is an technology for navigation, timing and studying geophysical phenomena like earthquakes, ionosphere, and so on. In this research, cycle slips are a disruption in GPS phase measurement, which caused low signal-to-noise ratio and interference. Looking at jumps in ionosphere of TEC can be a simple way to detect cycle slips. We’re going to use dual-frequency relative TEC measurements to detec</a:t>
            </a:r>
            <a:r>
              <a:rPr lang="en-US" sz="1400" dirty="0" smtClean="0">
                <a:solidFill>
                  <a:schemeClr val="tx1"/>
                </a:solidFill>
                <a:latin typeface="Times New Roman" charset="0"/>
                <a:ea typeface="Times New Roman" charset="0"/>
                <a:cs typeface="Times New Roman" charset="0"/>
              </a:rPr>
              <a:t>t cycle slips. And then, we will look the occurrence of cycle slops depends on satellite azimuth, elevation, location and time. This research will help me determining where to focus in mitigation of cycle slips in GPS data. </a:t>
            </a:r>
            <a:endParaRPr lang="en-US" sz="1400" dirty="0" smtClean="0">
              <a:solidFill>
                <a:schemeClr val="tx1"/>
              </a:solidFill>
              <a:latin typeface="Times New Roman" charset="0"/>
              <a:ea typeface="Times New Roman" charset="0"/>
              <a:cs typeface="Times New Roman" charset="0"/>
            </a:endParaRPr>
          </a:p>
          <a:p>
            <a:r>
              <a:rPr lang="en-US" sz="1400" dirty="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As </a:t>
            </a:r>
            <a:r>
              <a:rPr lang="en-US" sz="1400" dirty="0" smtClean="0">
                <a:solidFill>
                  <a:schemeClr val="tx1"/>
                </a:solidFill>
                <a:latin typeface="Times New Roman" charset="0"/>
                <a:ea typeface="Times New Roman" charset="0"/>
                <a:cs typeface="Times New Roman" charset="0"/>
              </a:rPr>
              <a:t>for the </a:t>
            </a:r>
            <a:r>
              <a:rPr lang="en-US" sz="1400" i="1" dirty="0" smtClean="0">
                <a:solidFill>
                  <a:schemeClr val="tx1"/>
                </a:solidFill>
                <a:latin typeface="Times New Roman" charset="0"/>
                <a:ea typeface="Times New Roman" charset="0"/>
                <a:cs typeface="Times New Roman" charset="0"/>
              </a:rPr>
              <a:t>Figure 1</a:t>
            </a:r>
            <a:r>
              <a:rPr lang="en-US" sz="1400" dirty="0" smtClean="0">
                <a:solidFill>
                  <a:schemeClr val="tx1"/>
                </a:solidFill>
                <a:latin typeface="Times New Roman" charset="0"/>
                <a:ea typeface="Times New Roman" charset="0"/>
                <a:cs typeface="Times New Roman" charset="0"/>
              </a:rPr>
              <a:t>, this is the TEC line jump point picture from Sep 1</a:t>
            </a:r>
            <a:r>
              <a:rPr lang="en-US" sz="1400" baseline="30000" dirty="0" smtClean="0">
                <a:solidFill>
                  <a:schemeClr val="tx1"/>
                </a:solidFill>
                <a:latin typeface="Times New Roman" charset="0"/>
                <a:ea typeface="Times New Roman" charset="0"/>
                <a:cs typeface="Times New Roman" charset="0"/>
              </a:rPr>
              <a:t>st</a:t>
            </a:r>
            <a:r>
              <a:rPr lang="en-US" sz="1400" dirty="0" smtClean="0">
                <a:solidFill>
                  <a:schemeClr val="tx1"/>
                </a:solidFill>
                <a:latin typeface="Times New Roman" charset="0"/>
                <a:ea typeface="Times New Roman" charset="0"/>
                <a:cs typeface="Times New Roman" charset="0"/>
              </a:rPr>
              <a:t>, 2018 in G02 satellite. As for  x-axis is the Time, y-axis is the TEC. As seen from the Figure, the orange scattered point is the TEC line jump point at the end of the the line.</a:t>
            </a:r>
          </a:p>
          <a:p>
            <a:endParaRPr lang="en-US" sz="1400" dirty="0" smtClean="0">
              <a:latin typeface="Times New Roman" charset="0"/>
              <a:ea typeface="Times New Roman" charset="0"/>
              <a:cs typeface="Times New Roman" charset="0"/>
            </a:endParaRPr>
          </a:p>
          <a:p>
            <a:endParaRPr lang="en-US" sz="1400" dirty="0" smtClean="0">
              <a:latin typeface="Times New Roman" charset="0"/>
              <a:ea typeface="Times New Roman" charset="0"/>
              <a:cs typeface="Times New Roman" charset="0"/>
            </a:endParaRPr>
          </a:p>
          <a:p>
            <a:pPr algn="ctr"/>
            <a:r>
              <a:rPr lang="en-US" dirty="0" smtClean="0"/>
              <a:t> F</a:t>
            </a:r>
          </a:p>
          <a:p>
            <a:pPr algn="ctr"/>
            <a:endParaRPr lang="en-US" dirty="0"/>
          </a:p>
          <a:p>
            <a:pPr algn="ctr"/>
            <a:endParaRPr lang="en-US" dirty="0" smtClean="0"/>
          </a:p>
          <a:p>
            <a:pPr algn="ctr"/>
            <a:endParaRPr lang="en-US" dirty="0" smtClean="0"/>
          </a:p>
          <a:p>
            <a:pPr algn="ctr"/>
            <a:endParaRPr lang="en-US" sz="1400" i="1" dirty="0" smtClean="0">
              <a:solidFill>
                <a:schemeClr val="tx1"/>
              </a:solidFill>
              <a:latin typeface="Times New Roman" charset="0"/>
              <a:ea typeface="Times New Roman" charset="0"/>
              <a:cs typeface="Times New Roman" charset="0"/>
            </a:endParaRPr>
          </a:p>
          <a:p>
            <a:pPr algn="ctr"/>
            <a:endParaRPr lang="en-US" sz="1400" i="1" dirty="0">
              <a:solidFill>
                <a:schemeClr val="tx1"/>
              </a:solidFill>
              <a:latin typeface="Times New Roman" charset="0"/>
              <a:ea typeface="Times New Roman" charset="0"/>
              <a:cs typeface="Times New Roman" charset="0"/>
            </a:endParaRPr>
          </a:p>
          <a:p>
            <a:pPr algn="ctr"/>
            <a:endParaRPr lang="en-US" sz="1400" i="1" dirty="0" smtClean="0">
              <a:solidFill>
                <a:schemeClr val="tx1"/>
              </a:solidFill>
              <a:latin typeface="Times New Roman" charset="0"/>
              <a:ea typeface="Times New Roman" charset="0"/>
              <a:cs typeface="Times New Roman" charset="0"/>
            </a:endParaRPr>
          </a:p>
          <a:p>
            <a:pPr algn="ctr"/>
            <a:endParaRPr lang="en-US" sz="1400" i="1" dirty="0" smtClean="0">
              <a:solidFill>
                <a:schemeClr val="tx1"/>
              </a:solidFill>
              <a:latin typeface="Times New Roman" charset="0"/>
              <a:ea typeface="Times New Roman" charset="0"/>
              <a:cs typeface="Times New Roman" charset="0"/>
            </a:endParaRPr>
          </a:p>
          <a:p>
            <a:pPr algn="ctr"/>
            <a:endParaRPr lang="en-US" sz="1400" i="1" dirty="0">
              <a:solidFill>
                <a:schemeClr val="tx1"/>
              </a:solidFill>
              <a:latin typeface="Times New Roman" charset="0"/>
              <a:ea typeface="Times New Roman" charset="0"/>
              <a:cs typeface="Times New Roman" charset="0"/>
            </a:endParaRPr>
          </a:p>
          <a:p>
            <a:pPr algn="ctr"/>
            <a:endParaRPr lang="en-US" sz="1400" i="1" dirty="0" smtClean="0">
              <a:solidFill>
                <a:schemeClr val="tx1"/>
              </a:solidFill>
              <a:latin typeface="Times New Roman" charset="0"/>
              <a:ea typeface="Times New Roman" charset="0"/>
              <a:cs typeface="Times New Roman" charset="0"/>
            </a:endParaRPr>
          </a:p>
          <a:p>
            <a:pPr algn="ctr"/>
            <a:endParaRPr lang="en-US" sz="1400" i="1" dirty="0">
              <a:solidFill>
                <a:schemeClr val="tx1"/>
              </a:solidFill>
              <a:latin typeface="Times New Roman" charset="0"/>
              <a:ea typeface="Times New Roman" charset="0"/>
              <a:cs typeface="Times New Roman" charset="0"/>
            </a:endParaRPr>
          </a:p>
          <a:p>
            <a:pPr algn="ctr"/>
            <a:endParaRPr lang="en-US" sz="1400" i="1" dirty="0" smtClean="0">
              <a:solidFill>
                <a:schemeClr val="tx1"/>
              </a:solidFill>
              <a:latin typeface="Times New Roman" charset="0"/>
              <a:ea typeface="Times New Roman" charset="0"/>
              <a:cs typeface="Times New Roman" charset="0"/>
            </a:endParaRPr>
          </a:p>
          <a:p>
            <a:pPr algn="ctr"/>
            <a:endParaRPr lang="en-US" sz="1400" i="1" dirty="0">
              <a:solidFill>
                <a:schemeClr val="tx1"/>
              </a:solidFill>
              <a:latin typeface="Times New Roman" charset="0"/>
              <a:ea typeface="Times New Roman" charset="0"/>
              <a:cs typeface="Times New Roman" charset="0"/>
            </a:endParaRPr>
          </a:p>
          <a:p>
            <a:pPr algn="ctr"/>
            <a:endParaRPr lang="en-US" sz="1400" i="1" dirty="0" smtClean="0">
              <a:solidFill>
                <a:schemeClr val="tx1"/>
              </a:solidFill>
              <a:latin typeface="Times New Roman" charset="0"/>
              <a:ea typeface="Times New Roman" charset="0"/>
              <a:cs typeface="Times New Roman" charset="0"/>
            </a:endParaRPr>
          </a:p>
          <a:p>
            <a:pPr algn="ctr"/>
            <a:endParaRPr lang="en-US" sz="1400" i="1" dirty="0">
              <a:solidFill>
                <a:schemeClr val="tx1"/>
              </a:solidFill>
              <a:latin typeface="Times New Roman" charset="0"/>
              <a:ea typeface="Times New Roman" charset="0"/>
              <a:cs typeface="Times New Roman" charset="0"/>
            </a:endParaRPr>
          </a:p>
          <a:p>
            <a:pPr algn="ctr"/>
            <a:r>
              <a:rPr lang="en-US" sz="1400" i="1" dirty="0" smtClean="0">
                <a:solidFill>
                  <a:schemeClr val="tx1"/>
                </a:solidFill>
                <a:latin typeface="Times New Roman" charset="0"/>
                <a:ea typeface="Times New Roman" charset="0"/>
                <a:cs typeface="Times New Roman" charset="0"/>
              </a:rPr>
              <a:t>Figure 1</a:t>
            </a:r>
          </a:p>
          <a:p>
            <a:pPr algn="ctr"/>
            <a:endParaRPr lang="en-US" sz="1400" i="1" dirty="0">
              <a:latin typeface="Times New Roman" charset="0"/>
              <a:ea typeface="Times New Roman" charset="0"/>
              <a:cs typeface="Times New Roman" charset="0"/>
            </a:endParaRPr>
          </a:p>
          <a:p>
            <a:pPr algn="ctr"/>
            <a:endParaRPr lang="en-US" sz="1400" i="1" dirty="0" smtClean="0">
              <a:latin typeface="Times New Roman" charset="0"/>
              <a:ea typeface="Times New Roman" charset="0"/>
              <a:cs typeface="Times New Roman" charset="0"/>
            </a:endParaRPr>
          </a:p>
          <a:p>
            <a:pPr algn="ctr"/>
            <a:endParaRPr lang="en-US" sz="1400" i="1" dirty="0">
              <a:latin typeface="Times New Roman" charset="0"/>
              <a:ea typeface="Times New Roman" charset="0"/>
              <a:cs typeface="Times New Roman"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1599513" y="7987351"/>
            <a:ext cx="5839466" cy="4295724"/>
          </a:xfrm>
          <a:prstGeom prst="rect">
            <a:avLst/>
          </a:prstGeom>
        </p:spPr>
      </p:pic>
      <p:sp>
        <p:nvSpPr>
          <p:cNvPr id="14" name="Rounded Rectangle 13"/>
          <p:cNvSpPr/>
          <p:nvPr/>
        </p:nvSpPr>
        <p:spPr>
          <a:xfrm>
            <a:off x="699717" y="13657531"/>
            <a:ext cx="7842738" cy="972178"/>
          </a:xfrm>
          <a:prstGeom prst="round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accent2"/>
                </a:solidFill>
                <a:latin typeface="Times New Roman" charset="0"/>
                <a:ea typeface="Times New Roman" charset="0"/>
                <a:cs typeface="Times New Roman" charset="0"/>
              </a:rPr>
              <a:t>Research Objectives </a:t>
            </a:r>
          </a:p>
        </p:txBody>
      </p:sp>
      <p:sp>
        <p:nvSpPr>
          <p:cNvPr id="17" name="Rectangle 16"/>
          <p:cNvSpPr/>
          <p:nvPr/>
        </p:nvSpPr>
        <p:spPr>
          <a:xfrm>
            <a:off x="699717" y="14947183"/>
            <a:ext cx="7856906" cy="11248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latin typeface="Times New Roman" charset="0"/>
                <a:ea typeface="Times New Roman" charset="0"/>
                <a:cs typeface="Times New Roman" charset="0"/>
              </a:rPr>
              <a:t>My research topic is </a:t>
            </a:r>
            <a:r>
              <a:rPr lang="en-US" sz="1400" dirty="0">
                <a:solidFill>
                  <a:schemeClr val="tx1"/>
                </a:solidFill>
                <a:latin typeface="Times New Roman" charset="0"/>
                <a:ea typeface="Times New Roman" charset="0"/>
                <a:cs typeface="Times New Roman" charset="0"/>
              </a:rPr>
              <a:t>Analysis of Phase Jump Occurrence in IGS Station </a:t>
            </a:r>
            <a:r>
              <a:rPr lang="en-US" sz="1400" dirty="0" smtClean="0">
                <a:solidFill>
                  <a:schemeClr val="tx1"/>
                </a:solidFill>
                <a:latin typeface="Times New Roman" charset="0"/>
                <a:ea typeface="Times New Roman" charset="0"/>
                <a:cs typeface="Times New Roman" charset="0"/>
              </a:rPr>
              <a:t>Data. I’m going to focus on factors about why jump point occurred. As seen from Figure 1, I used the difference between </a:t>
            </a:r>
            <a:r>
              <a:rPr lang="en-US" sz="1400" dirty="0" err="1" smtClean="0">
                <a:solidFill>
                  <a:schemeClr val="tx1"/>
                </a:solidFill>
                <a:latin typeface="Times New Roman" charset="0"/>
                <a:ea typeface="Times New Roman" charset="0"/>
                <a:cs typeface="Times New Roman" charset="0"/>
              </a:rPr>
              <a:t>Pseudorange</a:t>
            </a:r>
            <a:r>
              <a:rPr lang="en-US" sz="1400" dirty="0" smtClean="0">
                <a:solidFill>
                  <a:schemeClr val="tx1"/>
                </a:solidFill>
                <a:latin typeface="Times New Roman" charset="0"/>
                <a:ea typeface="Times New Roman" charset="0"/>
                <a:cs typeface="Times New Roman" charset="0"/>
              </a:rPr>
              <a:t> for dual frequency. </a:t>
            </a:r>
            <a:endParaRPr lang="en-US" sz="1400" dirty="0">
              <a:solidFill>
                <a:schemeClr val="tx1"/>
              </a:solidFill>
              <a:latin typeface="Times New Roman" charset="0"/>
              <a:ea typeface="Times New Roman" charset="0"/>
              <a:cs typeface="Times New Roman" charset="0"/>
            </a:endParaRPr>
          </a:p>
        </p:txBody>
      </p:sp>
      <p:sp>
        <p:nvSpPr>
          <p:cNvPr id="18" name="Rounded Rectangle 17"/>
          <p:cNvSpPr/>
          <p:nvPr/>
        </p:nvSpPr>
        <p:spPr>
          <a:xfrm>
            <a:off x="713885" y="16594074"/>
            <a:ext cx="7842738" cy="972178"/>
          </a:xfrm>
          <a:prstGeom prst="round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accent2"/>
                </a:solidFill>
                <a:latin typeface="Times New Roman" charset="0"/>
                <a:ea typeface="Times New Roman" charset="0"/>
                <a:cs typeface="Times New Roman" charset="0"/>
              </a:rPr>
              <a:t>Equations</a:t>
            </a:r>
          </a:p>
        </p:txBody>
      </p:sp>
      <p:sp>
        <p:nvSpPr>
          <p:cNvPr id="5" name="Rectangle 4"/>
          <p:cNvSpPr/>
          <p:nvPr/>
        </p:nvSpPr>
        <p:spPr>
          <a:xfrm>
            <a:off x="9339943" y="2579914"/>
            <a:ext cx="17896114" cy="2263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solidFill>
                <a:schemeClr val="tx1"/>
              </a:solidFill>
              <a:latin typeface="Times New Roman" charset="0"/>
              <a:ea typeface="Times New Roman" charset="0"/>
              <a:cs typeface="Times New Roman" charset="0"/>
            </a:endParaRPr>
          </a:p>
          <a:p>
            <a:pPr algn="ctr"/>
            <a:endParaRPr lang="en-US" sz="1400" dirty="0" smtClean="0">
              <a:solidFill>
                <a:schemeClr val="tx1"/>
              </a:solidFill>
              <a:latin typeface="Times New Roman" charset="0"/>
              <a:ea typeface="Times New Roman" charset="0"/>
              <a:cs typeface="Times New Roman" charset="0"/>
            </a:endParaRPr>
          </a:p>
          <a:p>
            <a:pPr algn="ctr"/>
            <a:endParaRPr lang="en-US" sz="1400" dirty="0">
              <a:solidFill>
                <a:schemeClr val="tx1"/>
              </a:solidFill>
              <a:latin typeface="Times New Roman" charset="0"/>
              <a:ea typeface="Times New Roman" charset="0"/>
              <a:cs typeface="Times New Roman" charset="0"/>
            </a:endParaRPr>
          </a:p>
          <a:p>
            <a:pPr algn="ctr"/>
            <a:endParaRPr lang="en-US" sz="1400" dirty="0" smtClean="0">
              <a:solidFill>
                <a:schemeClr val="tx1"/>
              </a:solidFill>
              <a:latin typeface="Times New Roman" charset="0"/>
              <a:ea typeface="Times New Roman" charset="0"/>
              <a:cs typeface="Times New Roman" charset="0"/>
            </a:endParaRPr>
          </a:p>
          <a:p>
            <a:pPr algn="ctr"/>
            <a:endParaRPr lang="en-US" sz="1400" dirty="0">
              <a:solidFill>
                <a:schemeClr val="tx1"/>
              </a:solidFill>
              <a:latin typeface="Times New Roman" charset="0"/>
              <a:ea typeface="Times New Roman" charset="0"/>
              <a:cs typeface="Times New Roman" charset="0"/>
            </a:endParaRPr>
          </a:p>
          <a:p>
            <a:pPr algn="ctr"/>
            <a:endParaRPr lang="en-US" sz="1400" dirty="0" smtClean="0">
              <a:solidFill>
                <a:schemeClr val="tx1"/>
              </a:solidFill>
              <a:latin typeface="Times New Roman" charset="0"/>
              <a:ea typeface="Times New Roman" charset="0"/>
              <a:cs typeface="Times New Roman" charset="0"/>
            </a:endParaRPr>
          </a:p>
          <a:p>
            <a:r>
              <a:rPr lang="en-US" sz="1400" dirty="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     </a:t>
            </a:r>
          </a:p>
        </p:txBody>
      </p:sp>
      <p:sp>
        <p:nvSpPr>
          <p:cNvPr id="15" name="Rounded Rectangle 14"/>
          <p:cNvSpPr/>
          <p:nvPr/>
        </p:nvSpPr>
        <p:spPr>
          <a:xfrm>
            <a:off x="9603885" y="2743199"/>
            <a:ext cx="7842738" cy="972178"/>
          </a:xfrm>
          <a:prstGeom prst="round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accent2"/>
                </a:solidFill>
                <a:latin typeface="Times New Roman" charset="0"/>
                <a:ea typeface="Times New Roman" charset="0"/>
                <a:cs typeface="Times New Roman" charset="0"/>
              </a:rPr>
              <a:t>Method</a:t>
            </a:r>
          </a:p>
        </p:txBody>
      </p:sp>
      <p:sp>
        <p:nvSpPr>
          <p:cNvPr id="6" name="Rectangle 5"/>
          <p:cNvSpPr/>
          <p:nvPr/>
        </p:nvSpPr>
        <p:spPr>
          <a:xfrm>
            <a:off x="9949913" y="3878662"/>
            <a:ext cx="7842738" cy="81208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latin typeface="Times New Roman" charset="0"/>
                <a:ea typeface="Times New Roman" charset="0"/>
                <a:cs typeface="Times New Roman" charset="0"/>
              </a:rPr>
              <a:t>For </a:t>
            </a:r>
            <a:r>
              <a:rPr lang="en-US" sz="1400" dirty="0">
                <a:solidFill>
                  <a:schemeClr val="tx1"/>
                </a:solidFill>
                <a:latin typeface="Times New Roman" charset="0"/>
                <a:ea typeface="Times New Roman" charset="0"/>
                <a:cs typeface="Times New Roman" charset="0"/>
              </a:rPr>
              <a:t>this research, there are </a:t>
            </a:r>
            <a:r>
              <a:rPr lang="en-US" sz="1400" dirty="0" smtClean="0">
                <a:solidFill>
                  <a:schemeClr val="tx1"/>
                </a:solidFill>
                <a:latin typeface="Times New Roman" charset="0"/>
                <a:ea typeface="Times New Roman" charset="0"/>
                <a:cs typeface="Times New Roman" charset="0"/>
              </a:rPr>
              <a:t>three</a:t>
            </a:r>
            <a:r>
              <a:rPr lang="en-US" sz="1400" dirty="0" smtClean="0">
                <a:solidFill>
                  <a:schemeClr val="tx1"/>
                </a:solidFill>
                <a:latin typeface="Times New Roman" charset="0"/>
                <a:ea typeface="Times New Roman" charset="0"/>
                <a:cs typeface="Times New Roman" charset="0"/>
              </a:rPr>
              <a:t> </a:t>
            </a:r>
            <a:r>
              <a:rPr lang="en-US" sz="1400" dirty="0">
                <a:solidFill>
                  <a:schemeClr val="tx1"/>
                </a:solidFill>
                <a:latin typeface="Times New Roman" charset="0"/>
                <a:ea typeface="Times New Roman" charset="0"/>
                <a:cs typeface="Times New Roman" charset="0"/>
              </a:rPr>
              <a:t>subsections for this research.</a:t>
            </a:r>
          </a:p>
          <a:p>
            <a:r>
              <a:rPr lang="en-US" sz="1400" dirty="0" smtClean="0">
                <a:solidFill>
                  <a:schemeClr val="tx1"/>
                </a:solidFill>
                <a:latin typeface="Times New Roman" charset="0"/>
                <a:ea typeface="Times New Roman" charset="0"/>
                <a:cs typeface="Times New Roman" charset="0"/>
              </a:rPr>
              <a:t>First</a:t>
            </a:r>
            <a:r>
              <a:rPr lang="en-US" sz="1400" dirty="0">
                <a:solidFill>
                  <a:schemeClr val="tx1"/>
                </a:solidFill>
                <a:latin typeface="Times New Roman" charset="0"/>
                <a:ea typeface="Times New Roman" charset="0"/>
                <a:cs typeface="Times New Roman" charset="0"/>
              </a:rPr>
              <a:t>, I called it as </a:t>
            </a:r>
            <a:r>
              <a:rPr lang="en-US" sz="1400" b="1" dirty="0">
                <a:solidFill>
                  <a:schemeClr val="tx1"/>
                </a:solidFill>
                <a:latin typeface="Times New Roman" charset="0"/>
                <a:ea typeface="Times New Roman" charset="0"/>
                <a:cs typeface="Times New Roman" charset="0"/>
              </a:rPr>
              <a:t>Plot Jump Point</a:t>
            </a:r>
            <a:r>
              <a:rPr lang="en-US" sz="1400" dirty="0">
                <a:solidFill>
                  <a:schemeClr val="tx1"/>
                </a:solidFill>
                <a:latin typeface="Times New Roman" charset="0"/>
                <a:ea typeface="Times New Roman" charset="0"/>
                <a:cs typeface="Times New Roman" charset="0"/>
              </a:rPr>
              <a:t>. </a:t>
            </a:r>
          </a:p>
          <a:p>
            <a:r>
              <a:rPr lang="en-US" sz="1400" dirty="0" smtClean="0">
                <a:solidFill>
                  <a:schemeClr val="tx1"/>
                </a:solidFill>
                <a:latin typeface="Times New Roman" charset="0"/>
                <a:ea typeface="Times New Roman" charset="0"/>
                <a:cs typeface="Times New Roman" charset="0"/>
              </a:rPr>
              <a:t>The </a:t>
            </a:r>
            <a:r>
              <a:rPr lang="en-US" sz="1400" dirty="0">
                <a:solidFill>
                  <a:schemeClr val="tx1"/>
                </a:solidFill>
                <a:latin typeface="Times New Roman" charset="0"/>
                <a:ea typeface="Times New Roman" charset="0"/>
                <a:cs typeface="Times New Roman" charset="0"/>
              </a:rPr>
              <a:t>first part is about plot the TEC line and check what is be the reasons cause it. I use the </a:t>
            </a:r>
            <a:r>
              <a:rPr lang="en-US" sz="1400" dirty="0" smtClean="0">
                <a:solidFill>
                  <a:schemeClr val="tx1"/>
                </a:solidFill>
                <a:latin typeface="Times New Roman" charset="0"/>
                <a:ea typeface="Times New Roman" charset="0"/>
                <a:cs typeface="Times New Roman" charset="0"/>
              </a:rPr>
              <a:t>difference between dual frequency signal from satellite receiver and use the equation above to plot it. Here is the example of the plot. The left one is satellite G01 from Sep 3</a:t>
            </a:r>
            <a:r>
              <a:rPr lang="en-US" sz="1400" baseline="30000" dirty="0" smtClean="0">
                <a:solidFill>
                  <a:schemeClr val="tx1"/>
                </a:solidFill>
                <a:latin typeface="Times New Roman" charset="0"/>
                <a:ea typeface="Times New Roman" charset="0"/>
                <a:cs typeface="Times New Roman" charset="0"/>
              </a:rPr>
              <a:t>rd</a:t>
            </a:r>
            <a:r>
              <a:rPr lang="en-US" sz="1400" dirty="0" smtClean="0">
                <a:solidFill>
                  <a:schemeClr val="tx1"/>
                </a:solidFill>
                <a:latin typeface="Times New Roman" charset="0"/>
                <a:ea typeface="Times New Roman" charset="0"/>
                <a:cs typeface="Times New Roman" charset="0"/>
              </a:rPr>
              <a:t>, 2018 </a:t>
            </a:r>
            <a:r>
              <a:rPr lang="en-US" sz="1400" dirty="0">
                <a:solidFill>
                  <a:schemeClr val="tx1"/>
                </a:solidFill>
                <a:latin typeface="Times New Roman" charset="0"/>
                <a:ea typeface="Times New Roman" charset="0"/>
                <a:cs typeface="Times New Roman" charset="0"/>
              </a:rPr>
              <a:t>(</a:t>
            </a:r>
            <a:r>
              <a:rPr lang="en-US" sz="1400" i="1" dirty="0">
                <a:solidFill>
                  <a:schemeClr val="tx1"/>
                </a:solidFill>
                <a:latin typeface="Times New Roman" charset="0"/>
                <a:ea typeface="Times New Roman" charset="0"/>
                <a:cs typeface="Times New Roman" charset="0"/>
              </a:rPr>
              <a:t>see Figure 2</a:t>
            </a:r>
            <a:r>
              <a:rPr lang="en-US" sz="1400" dirty="0" smtClean="0">
                <a:solidFill>
                  <a:schemeClr val="tx1"/>
                </a:solidFill>
                <a:latin typeface="Times New Roman" charset="0"/>
                <a:ea typeface="Times New Roman" charset="0"/>
                <a:cs typeface="Times New Roman" charset="0"/>
              </a:rPr>
              <a:t>). The right one satellite G05 from Sep 3</a:t>
            </a:r>
            <a:r>
              <a:rPr lang="en-US" sz="1400" baseline="30000" dirty="0" smtClean="0">
                <a:solidFill>
                  <a:schemeClr val="tx1"/>
                </a:solidFill>
                <a:latin typeface="Times New Roman" charset="0"/>
                <a:ea typeface="Times New Roman" charset="0"/>
                <a:cs typeface="Times New Roman" charset="0"/>
              </a:rPr>
              <a:t>rd</a:t>
            </a:r>
            <a:r>
              <a:rPr lang="en-US" sz="1400" dirty="0" smtClean="0">
                <a:solidFill>
                  <a:schemeClr val="tx1"/>
                </a:solidFill>
                <a:latin typeface="Times New Roman" charset="0"/>
                <a:ea typeface="Times New Roman" charset="0"/>
                <a:cs typeface="Times New Roman" charset="0"/>
              </a:rPr>
              <a:t>, 2018 </a:t>
            </a:r>
            <a:r>
              <a:rPr lang="en-US" sz="1400" dirty="0">
                <a:solidFill>
                  <a:schemeClr val="tx1"/>
                </a:solidFill>
                <a:latin typeface="Times New Roman" charset="0"/>
                <a:ea typeface="Times New Roman" charset="0"/>
                <a:cs typeface="Times New Roman" charset="0"/>
              </a:rPr>
              <a:t>(</a:t>
            </a:r>
            <a:r>
              <a:rPr lang="en-US" sz="1400" i="1" dirty="0">
                <a:solidFill>
                  <a:schemeClr val="tx1"/>
                </a:solidFill>
                <a:latin typeface="Times New Roman" charset="0"/>
                <a:ea typeface="Times New Roman" charset="0"/>
                <a:cs typeface="Times New Roman" charset="0"/>
              </a:rPr>
              <a:t>see Figure </a:t>
            </a:r>
            <a:r>
              <a:rPr lang="en-US" sz="1400" i="1" dirty="0" smtClean="0">
                <a:solidFill>
                  <a:schemeClr val="tx1"/>
                </a:solidFill>
                <a:latin typeface="Times New Roman" charset="0"/>
                <a:ea typeface="Times New Roman" charset="0"/>
                <a:cs typeface="Times New Roman" charset="0"/>
              </a:rPr>
              <a:t>3</a:t>
            </a:r>
            <a:r>
              <a:rPr lang="en-US" sz="1400" dirty="0" smtClean="0">
                <a:solidFill>
                  <a:schemeClr val="tx1"/>
                </a:solidFill>
                <a:latin typeface="Times New Roman" charset="0"/>
                <a:ea typeface="Times New Roman" charset="0"/>
                <a:cs typeface="Times New Roman" charset="0"/>
              </a:rPr>
              <a:t>). </a:t>
            </a: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r>
              <a:rPr lang="en-US" sz="1400" dirty="0" smtClean="0">
                <a:latin typeface="Times New Roman" charset="0"/>
                <a:ea typeface="Times New Roman" charset="0"/>
                <a:cs typeface="Times New Roman" charset="0"/>
              </a:rPr>
              <a:t>G</a:t>
            </a:r>
          </a:p>
          <a:p>
            <a:endParaRPr lang="en-US" sz="1400" dirty="0">
              <a:latin typeface="Times New Roman" charset="0"/>
              <a:ea typeface="Times New Roman" charset="0"/>
              <a:cs typeface="Times New Roman" charset="0"/>
            </a:endParaRPr>
          </a:p>
          <a:p>
            <a:endParaRPr lang="en-US" sz="1400" dirty="0" smtClean="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endParaRPr lang="en-US" sz="1400" dirty="0" smtClean="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endParaRPr lang="en-US" sz="1400" dirty="0" smtClean="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endParaRPr lang="en-US" sz="1400" dirty="0" smtClean="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endParaRPr lang="en-US" sz="1400" dirty="0" smtClean="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a:t>
            </a:r>
            <a:r>
              <a:rPr lang="en-US" sz="1400" i="1" dirty="0" smtClean="0">
                <a:solidFill>
                  <a:schemeClr val="tx1"/>
                </a:solidFill>
                <a:latin typeface="Times New Roman" charset="0"/>
                <a:ea typeface="Times New Roman" charset="0"/>
                <a:cs typeface="Times New Roman" charset="0"/>
              </a:rPr>
              <a:t>Figure 2</a:t>
            </a:r>
          </a:p>
          <a:p>
            <a:endParaRPr lang="en-US" sz="1400" i="1" dirty="0">
              <a:solidFill>
                <a:schemeClr val="tx1"/>
              </a:solidFill>
              <a:latin typeface="Times New Roman" charset="0"/>
              <a:ea typeface="Times New Roman" charset="0"/>
              <a:cs typeface="Times New Roman" charset="0"/>
            </a:endParaRPr>
          </a:p>
          <a:p>
            <a:endParaRPr lang="en-US" sz="1400" i="1" dirty="0" smtClean="0">
              <a:solidFill>
                <a:schemeClr val="tx1"/>
              </a:solidFill>
              <a:latin typeface="Times New Roman" charset="0"/>
              <a:ea typeface="Times New Roman" charset="0"/>
              <a:cs typeface="Times New Roman" charset="0"/>
            </a:endParaRPr>
          </a:p>
          <a:p>
            <a:endParaRPr lang="en-US" sz="1400" i="1" dirty="0">
              <a:solidFill>
                <a:schemeClr val="tx1"/>
              </a:solidFill>
              <a:latin typeface="Times New Roman" charset="0"/>
              <a:ea typeface="Times New Roman" charset="0"/>
              <a:cs typeface="Times New Roman" charset="0"/>
            </a:endParaRPr>
          </a:p>
          <a:p>
            <a:endParaRPr lang="en-US" sz="1400" i="1" dirty="0" smtClean="0">
              <a:solidFill>
                <a:schemeClr val="tx1"/>
              </a:solidFill>
              <a:latin typeface="Times New Roman" charset="0"/>
              <a:ea typeface="Times New Roman" charset="0"/>
              <a:cs typeface="Times New Roman" charset="0"/>
            </a:endParaRPr>
          </a:p>
          <a:p>
            <a:endParaRPr lang="en-US" sz="1400" i="1" dirty="0">
              <a:solidFill>
                <a:schemeClr val="tx1"/>
              </a:solidFill>
              <a:latin typeface="Times New Roman" charset="0"/>
              <a:ea typeface="Times New Roman" charset="0"/>
              <a:cs typeface="Times New Roman" charset="0"/>
            </a:endParaRPr>
          </a:p>
          <a:p>
            <a:endParaRPr lang="en-US" sz="1400" i="1" dirty="0" smtClean="0">
              <a:solidFill>
                <a:schemeClr val="tx1"/>
              </a:solidFill>
              <a:latin typeface="Times New Roman" charset="0"/>
              <a:ea typeface="Times New Roman" charset="0"/>
              <a:cs typeface="Times New Roman" charset="0"/>
            </a:endParaRPr>
          </a:p>
          <a:p>
            <a:endParaRPr lang="en-US" sz="1400" i="1" dirty="0">
              <a:solidFill>
                <a:schemeClr val="tx1"/>
              </a:solidFill>
              <a:latin typeface="Times New Roman" charset="0"/>
              <a:ea typeface="Times New Roman" charset="0"/>
              <a:cs typeface="Times New Roman" charset="0"/>
            </a:endParaRPr>
          </a:p>
          <a:p>
            <a:endParaRPr lang="en-US" sz="1400" i="1" dirty="0" smtClean="0">
              <a:solidFill>
                <a:schemeClr val="tx1"/>
              </a:solidFill>
              <a:latin typeface="Times New Roman" charset="0"/>
              <a:ea typeface="Times New Roman" charset="0"/>
              <a:cs typeface="Times New Roman" charset="0"/>
            </a:endParaRPr>
          </a:p>
          <a:p>
            <a:endParaRPr lang="en-US" sz="1400" i="1" dirty="0">
              <a:solidFill>
                <a:schemeClr val="tx1"/>
              </a:solidFill>
              <a:latin typeface="Times New Roman" charset="0"/>
              <a:ea typeface="Times New Roman" charset="0"/>
              <a:cs typeface="Times New Roman" charset="0"/>
            </a:endParaRPr>
          </a:p>
          <a:p>
            <a:endParaRPr lang="en-US" sz="1400" i="1" dirty="0" smtClean="0">
              <a:solidFill>
                <a:schemeClr val="tx1"/>
              </a:solidFill>
              <a:latin typeface="Times New Roman" charset="0"/>
              <a:ea typeface="Times New Roman" charset="0"/>
              <a:cs typeface="Times New Roman" charset="0"/>
            </a:endParaRPr>
          </a:p>
          <a:p>
            <a:endParaRPr lang="en-US" sz="1400" i="1" dirty="0">
              <a:solidFill>
                <a:schemeClr val="tx1"/>
              </a:solidFill>
              <a:latin typeface="Times New Roman" charset="0"/>
              <a:ea typeface="Times New Roman" charset="0"/>
              <a:cs typeface="Times New Roman" charset="0"/>
            </a:endParaRPr>
          </a:p>
          <a:p>
            <a:endParaRPr lang="en-US" sz="1400" i="1" dirty="0" smtClean="0">
              <a:solidFill>
                <a:schemeClr val="tx1"/>
              </a:solidFill>
              <a:latin typeface="Times New Roman" charset="0"/>
              <a:ea typeface="Times New Roman" charset="0"/>
              <a:cs typeface="Times New Roman" charset="0"/>
            </a:endParaRPr>
          </a:p>
          <a:p>
            <a:endParaRPr lang="en-US" sz="1400" i="1" dirty="0">
              <a:solidFill>
                <a:schemeClr val="tx1"/>
              </a:solidFill>
              <a:latin typeface="Times New Roman" charset="0"/>
              <a:ea typeface="Times New Roman" charset="0"/>
              <a:cs typeface="Times New Roman" charset="0"/>
            </a:endParaRPr>
          </a:p>
          <a:p>
            <a:endParaRPr lang="en-US" sz="1400" i="1" dirty="0" smtClean="0">
              <a:solidFill>
                <a:schemeClr val="tx1"/>
              </a:solidFill>
              <a:latin typeface="Times New Roman" charset="0"/>
              <a:ea typeface="Times New Roman" charset="0"/>
              <a:cs typeface="Times New Roman" charset="0"/>
            </a:endParaRPr>
          </a:p>
          <a:p>
            <a:r>
              <a:rPr lang="en-US" sz="1400" i="1" dirty="0" smtClean="0">
                <a:solidFill>
                  <a:schemeClr val="tx1"/>
                </a:solidFill>
                <a:latin typeface="Times New Roman" charset="0"/>
                <a:ea typeface="Times New Roman" charset="0"/>
                <a:cs typeface="Times New Roman" charset="0"/>
              </a:rPr>
              <a:t>	            Figure 3</a:t>
            </a:r>
            <a:endParaRPr lang="en-US" sz="1400" i="1" dirty="0">
              <a:solidFill>
                <a:schemeClr val="tx1"/>
              </a:solidFill>
              <a:latin typeface="Times New Roman" charset="0"/>
              <a:ea typeface="Times New Roman" charset="0"/>
              <a:cs typeface="Times New Roman"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439" y="5389789"/>
            <a:ext cx="7077630" cy="3037294"/>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9386" y="8626295"/>
            <a:ext cx="7054683" cy="3017837"/>
          </a:xfrm>
          <a:prstGeom prst="rect">
            <a:avLst/>
          </a:prstGeom>
        </p:spPr>
      </p:pic>
      <p:sp>
        <p:nvSpPr>
          <p:cNvPr id="21" name="Rectangle 20"/>
          <p:cNvSpPr/>
          <p:nvPr/>
        </p:nvSpPr>
        <p:spPr>
          <a:xfrm>
            <a:off x="18800956" y="3878662"/>
            <a:ext cx="7761249" cy="81208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latin typeface="Times New Roman" charset="0"/>
                <a:ea typeface="Times New Roman" charset="0"/>
                <a:cs typeface="Times New Roman" charset="0"/>
              </a:rPr>
              <a:t>The second part is about </a:t>
            </a:r>
            <a:r>
              <a:rPr lang="en-US" sz="1400" b="1" dirty="0" smtClean="0">
                <a:solidFill>
                  <a:schemeClr val="tx1"/>
                </a:solidFill>
                <a:latin typeface="Times New Roman" charset="0"/>
                <a:ea typeface="Times New Roman" charset="0"/>
                <a:cs typeface="Times New Roman" charset="0"/>
              </a:rPr>
              <a:t>auto download the data and plot the data</a:t>
            </a:r>
            <a:r>
              <a:rPr lang="en-US" sz="1400" dirty="0" smtClean="0">
                <a:solidFill>
                  <a:schemeClr val="tx1"/>
                </a:solidFill>
                <a:latin typeface="Times New Roman" charset="0"/>
                <a:ea typeface="Times New Roman" charset="0"/>
                <a:cs typeface="Times New Roman" charset="0"/>
              </a:rPr>
              <a:t>. In this research project, I have to check many data for the similarity. For example, I go through the data from satellite G02 about 1 or 2 year’s data. it will take long if I plot each data manually, so that’s why we work on how to auto download the data from the website to get the observation data and how to auto plot it. After that, I will automatically save it in my laptop as picture. And then, I will check for difference and similarity. </a:t>
            </a:r>
          </a:p>
          <a:p>
            <a:endParaRPr lang="en-US" sz="1400" dirty="0">
              <a:solidFill>
                <a:schemeClr val="tx1"/>
              </a:solidFill>
              <a:latin typeface="Times New Roman" charset="0"/>
              <a:ea typeface="Times New Roman" charset="0"/>
              <a:cs typeface="Times New Roman" charset="0"/>
            </a:endParaRPr>
          </a:p>
          <a:p>
            <a:r>
              <a:rPr lang="en-US" sz="1400" dirty="0" smtClean="0">
                <a:solidFill>
                  <a:schemeClr val="tx1"/>
                </a:solidFill>
                <a:latin typeface="Times New Roman" charset="0"/>
                <a:ea typeface="Times New Roman" charset="0"/>
                <a:cs typeface="Times New Roman" charset="0"/>
              </a:rPr>
              <a:t>The next step is that I have to check how many jump point occurring at each satellite in whole year. I called this step as </a:t>
            </a:r>
            <a:r>
              <a:rPr lang="en-US" sz="1400" b="1" dirty="0" smtClean="0">
                <a:solidFill>
                  <a:schemeClr val="tx1"/>
                </a:solidFill>
                <a:latin typeface="Times New Roman" charset="0"/>
                <a:ea typeface="Times New Roman" charset="0"/>
                <a:cs typeface="Times New Roman" charset="0"/>
              </a:rPr>
              <a:t>count for How many Jump point</a:t>
            </a:r>
            <a:r>
              <a:rPr lang="en-US" sz="1400" dirty="0" smtClean="0">
                <a:solidFill>
                  <a:schemeClr val="tx1"/>
                </a:solidFill>
                <a:latin typeface="Times New Roman" charset="0"/>
                <a:ea typeface="Times New Roman" charset="0"/>
                <a:cs typeface="Times New Roman" charset="0"/>
              </a:rPr>
              <a:t>. The same problem is that I have to check the data as much as possible. It could automatically do the calculation on what I will work on it. I use threshold to compare with each data and then export it as .csv file. It’s very important because we have to use these data to find out the Azimuth and elevation to make sky plot. Here is the example about how the table in .csv file like (</a:t>
            </a:r>
            <a:r>
              <a:rPr lang="en-US" sz="1400" i="1" dirty="0" smtClean="0">
                <a:solidFill>
                  <a:schemeClr val="tx1"/>
                </a:solidFill>
                <a:latin typeface="Times New Roman" charset="0"/>
                <a:ea typeface="Times New Roman" charset="0"/>
                <a:cs typeface="Times New Roman" charset="0"/>
              </a:rPr>
              <a:t>see Figure 4</a:t>
            </a:r>
            <a:r>
              <a:rPr lang="en-US" sz="1400" dirty="0" smtClean="0">
                <a:solidFill>
                  <a:schemeClr val="tx1"/>
                </a:solidFill>
                <a:latin typeface="Times New Roman" charset="0"/>
                <a:ea typeface="Times New Roman" charset="0"/>
                <a:cs typeface="Times New Roman" charset="0"/>
              </a:rPr>
              <a:t>). </a:t>
            </a:r>
          </a:p>
          <a:p>
            <a:r>
              <a:rPr lang="en-US" sz="1400" dirty="0" smtClean="0">
                <a:solidFill>
                  <a:schemeClr val="tx1"/>
                </a:solidFill>
                <a:latin typeface="Times New Roman" charset="0"/>
                <a:ea typeface="Times New Roman" charset="0"/>
                <a:cs typeface="Times New Roman" charset="0"/>
              </a:rPr>
              <a:t> </a:t>
            </a: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r>
              <a:rPr lang="en-US" sz="1400" dirty="0" smtClean="0">
                <a:solidFill>
                  <a:schemeClr val="tx1"/>
                </a:solidFill>
                <a:latin typeface="Times New Roman" charset="0"/>
                <a:ea typeface="Times New Roman" charset="0"/>
                <a:cs typeface="Times New Roman" charset="0"/>
              </a:rPr>
              <a:t>                                                                                                                (</a:t>
            </a:r>
            <a:r>
              <a:rPr lang="en-US" sz="1400" i="1" dirty="0" smtClean="0">
                <a:solidFill>
                  <a:schemeClr val="tx1"/>
                </a:solidFill>
                <a:latin typeface="Times New Roman" charset="0"/>
                <a:ea typeface="Times New Roman" charset="0"/>
                <a:cs typeface="Times New Roman" charset="0"/>
              </a:rPr>
              <a:t>see Figure 4</a:t>
            </a:r>
            <a:r>
              <a:rPr lang="en-US" sz="1400" dirty="0" smtClean="0">
                <a:solidFill>
                  <a:schemeClr val="tx1"/>
                </a:solidFill>
                <a:latin typeface="Times New Roman" charset="0"/>
                <a:ea typeface="Times New Roman" charset="0"/>
                <a:cs typeface="Times New Roman" charset="0"/>
              </a:rPr>
              <a:t>)</a:t>
            </a:r>
            <a:endParaRPr lang="en-US" sz="1400" dirty="0">
              <a:solidFill>
                <a:schemeClr val="tx1"/>
              </a:solidFill>
              <a:latin typeface="Times New Roman" charset="0"/>
              <a:ea typeface="Times New Roman" charset="0"/>
              <a:cs typeface="Times New Roman" charset="0"/>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87530" y="6523009"/>
            <a:ext cx="3390900" cy="5168900"/>
          </a:xfrm>
          <a:prstGeom prst="rect">
            <a:avLst/>
          </a:prstGeom>
        </p:spPr>
      </p:pic>
      <p:sp>
        <p:nvSpPr>
          <p:cNvPr id="23" name="Rectangle 22"/>
          <p:cNvSpPr/>
          <p:nvPr/>
        </p:nvSpPr>
        <p:spPr>
          <a:xfrm>
            <a:off x="9986439" y="13106399"/>
            <a:ext cx="16575766" cy="11223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latin typeface="Times New Roman" charset="0"/>
                <a:ea typeface="Times New Roman" charset="0"/>
                <a:cs typeface="Times New Roman" charset="0"/>
              </a:rPr>
              <a:t>                     In </a:t>
            </a:r>
            <a:r>
              <a:rPr lang="en-US" sz="1400" dirty="0" smtClean="0">
                <a:solidFill>
                  <a:schemeClr val="tx1"/>
                </a:solidFill>
                <a:latin typeface="Times New Roman" charset="0"/>
                <a:ea typeface="Times New Roman" charset="0"/>
                <a:cs typeface="Times New Roman" charset="0"/>
              </a:rPr>
              <a:t>the third step, I’m going to use Azimuth and Elevation to get the sky Plot. I called it as </a:t>
            </a:r>
            <a:r>
              <a:rPr lang="en-US" sz="1400" b="1" dirty="0" smtClean="0">
                <a:solidFill>
                  <a:schemeClr val="tx1"/>
                </a:solidFill>
                <a:latin typeface="Times New Roman" charset="0"/>
                <a:ea typeface="Times New Roman" charset="0"/>
                <a:cs typeface="Times New Roman" charset="0"/>
              </a:rPr>
              <a:t>Sky Plot by Azimuth and Elevation</a:t>
            </a:r>
            <a:r>
              <a:rPr lang="en-US" sz="1400" dirty="0" smtClean="0">
                <a:solidFill>
                  <a:schemeClr val="tx1"/>
                </a:solidFill>
                <a:latin typeface="Times New Roman" charset="0"/>
                <a:ea typeface="Times New Roman" charset="0"/>
                <a:cs typeface="Times New Roman" charset="0"/>
              </a:rPr>
              <a:t>. I’m going to get the Azimuth and Elevation for each station and export it in the .csv file too (see Figure 5). </a:t>
            </a:r>
          </a:p>
          <a:p>
            <a:r>
              <a:rPr lang="en-US" sz="1400" dirty="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And </a:t>
            </a:r>
            <a:r>
              <a:rPr lang="en-US" sz="1400" dirty="0" smtClean="0">
                <a:solidFill>
                  <a:schemeClr val="tx1"/>
                </a:solidFill>
                <a:latin typeface="Times New Roman" charset="0"/>
                <a:ea typeface="Times New Roman" charset="0"/>
                <a:cs typeface="Times New Roman" charset="0"/>
              </a:rPr>
              <a:t>then, I’m going to use it to make sky plot to show the jump point in the sky plot. It can directly show where jump occurrence in the universe (see Figure 6). This figure is for station yell, which located on Yellowknife city in Canada,  for 2017 whole year. We can see the jump point occur in the similarity on the different dates</a:t>
            </a:r>
            <a:r>
              <a:rPr lang="en-US" sz="1400" dirty="0" smtClean="0">
                <a:solidFill>
                  <a:schemeClr val="tx1"/>
                </a:solidFill>
                <a:latin typeface="Times New Roman" charset="0"/>
                <a:ea typeface="Times New Roman" charset="0"/>
                <a:cs typeface="Times New Roman" charset="0"/>
              </a:rPr>
              <a:t>.</a:t>
            </a: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r>
              <a:rPr lang="en-US" sz="1400" dirty="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                 </a:t>
            </a: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r>
              <a:rPr lang="en-US" sz="1400" dirty="0" smtClean="0">
                <a:solidFill>
                  <a:schemeClr val="tx1"/>
                </a:solidFill>
                <a:latin typeface="Times New Roman" charset="0"/>
                <a:ea typeface="Times New Roman" charset="0"/>
                <a:cs typeface="Times New Roman" charset="0"/>
              </a:rPr>
              <a:t>                                      (see Figure 5)                                                      	    	                            (see Figure 6)</a:t>
            </a:r>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r>
              <a:rPr lang="en-US" sz="1400" dirty="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	</a:t>
            </a:r>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smtClean="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a:p>
            <a:endParaRPr lang="en-US" sz="1400" dirty="0">
              <a:solidFill>
                <a:schemeClr val="tx1"/>
              </a:solidFill>
              <a:latin typeface="Times New Roman" charset="0"/>
              <a:ea typeface="Times New Roman" charset="0"/>
              <a:cs typeface="Times New Roman" charset="0"/>
            </a:endParaRP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94505" y="14844839"/>
            <a:ext cx="4099923" cy="5442825"/>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22605" y="17776518"/>
            <a:ext cx="5524500" cy="6985000"/>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21000" y="14844839"/>
            <a:ext cx="5343301" cy="5279002"/>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027863" y="14629709"/>
            <a:ext cx="4970780" cy="5064065"/>
          </a:xfrm>
          <a:prstGeom prst="rect">
            <a:avLst/>
          </a:prstGeom>
        </p:spPr>
      </p:pic>
    </p:spTree>
    <p:extLst>
      <p:ext uri="{BB962C8B-B14F-4D97-AF65-F5344CB8AC3E}">
        <p14:creationId xmlns:p14="http://schemas.microsoft.com/office/powerpoint/2010/main" val="1450853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643</TotalTime>
  <Words>876</Words>
  <Application>Microsoft Macintosh PowerPoint</Application>
  <PresentationFormat>Custom</PresentationFormat>
  <Paragraphs>130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Times New Roman</vt:lpstr>
      <vt:lpstr>Arial</vt:lpstr>
      <vt:lpstr>Office Theme</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liuzijun96@sina.com</dc:creator>
  <cp:lastModifiedBy>liuzijun96@sina.com</cp:lastModifiedBy>
  <cp:revision>27</cp:revision>
  <dcterms:created xsi:type="dcterms:W3CDTF">2019-04-14T22:34:53Z</dcterms:created>
  <dcterms:modified xsi:type="dcterms:W3CDTF">2019-04-22T05:32:00Z</dcterms:modified>
</cp:coreProperties>
</file>