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A77D-ACA0-46EE-B536-21040294160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F0BF-3053-4954-AF0D-89837B77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A77D-ACA0-46EE-B536-21040294160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F0BF-3053-4954-AF0D-89837B77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4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A77D-ACA0-46EE-B536-21040294160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F0BF-3053-4954-AF0D-89837B77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5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A77D-ACA0-46EE-B536-21040294160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F0BF-3053-4954-AF0D-89837B77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A77D-ACA0-46EE-B536-21040294160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F0BF-3053-4954-AF0D-89837B77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6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A77D-ACA0-46EE-B536-21040294160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F0BF-3053-4954-AF0D-89837B77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A77D-ACA0-46EE-B536-21040294160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F0BF-3053-4954-AF0D-89837B77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3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A77D-ACA0-46EE-B536-21040294160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F0BF-3053-4954-AF0D-89837B77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A77D-ACA0-46EE-B536-21040294160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F0BF-3053-4954-AF0D-89837B77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5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A77D-ACA0-46EE-B536-21040294160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F0BF-3053-4954-AF0D-89837B77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A77D-ACA0-46EE-B536-21040294160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F0BF-3053-4954-AF0D-89837B77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A77D-ACA0-46EE-B536-21040294160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F0BF-3053-4954-AF0D-89837B77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</a:t>
            </a:r>
            <a:r>
              <a:rPr lang="en-US" dirty="0" err="1" smtClean="0"/>
              <a:t>Audio_Visivo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49" y="3313616"/>
            <a:ext cx="465282" cy="474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49" y="3788394"/>
            <a:ext cx="463336" cy="475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26" y="-208130"/>
            <a:ext cx="8631646" cy="61068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76" y="860704"/>
            <a:ext cx="465282" cy="4747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86" y="831203"/>
            <a:ext cx="465282" cy="4747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90" y="3551005"/>
            <a:ext cx="465282" cy="474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135" y="5027269"/>
            <a:ext cx="465282" cy="4747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54" y="5027269"/>
            <a:ext cx="465282" cy="4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5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7732" y="1096240"/>
            <a:ext cx="8047759" cy="4533900"/>
          </a:xfrm>
          <a:prstGeom prst="rect">
            <a:avLst/>
          </a:prstGeom>
          <a:blipFill dpi="0" rotWithShape="1">
            <a:blip r:embed="rId2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47" y="1096240"/>
            <a:ext cx="6096528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2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Figures Audio_Visivo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Audio_Visivo</dc:title>
  <dc:creator>Walter</dc:creator>
  <cp:lastModifiedBy>Walter</cp:lastModifiedBy>
  <cp:revision>6</cp:revision>
  <dcterms:created xsi:type="dcterms:W3CDTF">2020-12-01T14:49:57Z</dcterms:created>
  <dcterms:modified xsi:type="dcterms:W3CDTF">2020-12-01T15:16:42Z</dcterms:modified>
</cp:coreProperties>
</file>