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2db636d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2db636d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2db636de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2db636d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2db636de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2db636de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2db636de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2db636de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2db636de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2db636de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FORECASTING ENERGY CONSUMPTION</a:t>
            </a:r>
            <a:endParaRPr/>
          </a:p>
        </p:txBody>
      </p:sp>
      <p:sp>
        <p:nvSpPr>
          <p:cNvPr id="55" name="Google Shape;55;p13"/>
          <p:cNvSpPr txBox="1"/>
          <p:nvPr>
            <p:ph idx="1" type="subTitle"/>
          </p:nvPr>
        </p:nvSpPr>
        <p:spPr>
          <a:xfrm>
            <a:off x="311700" y="3545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Update on the progress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Project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317500" lvl="0" marL="457200" rtl="0" algn="l">
              <a:spcBef>
                <a:spcPts val="0"/>
              </a:spcBef>
              <a:spcAft>
                <a:spcPts val="0"/>
              </a:spcAft>
              <a:buSzPct val="100000"/>
              <a:buChar char="●"/>
            </a:pPr>
            <a:r>
              <a:rPr lang="en" sz="3500"/>
              <a:t>Project aims to predict energy consumption of buildings using data from HVAC systems</a:t>
            </a:r>
            <a:endParaRPr sz="3500"/>
          </a:p>
          <a:p>
            <a:pPr indent="-317500" lvl="0" marL="457200" rtl="0" algn="l">
              <a:spcBef>
                <a:spcPts val="0"/>
              </a:spcBef>
              <a:spcAft>
                <a:spcPts val="0"/>
              </a:spcAft>
              <a:buSzPct val="100000"/>
              <a:buChar char="●"/>
            </a:pPr>
            <a:r>
              <a:rPr lang="en" sz="3500"/>
              <a:t>Analyzing data from 1000 buildings across 13 sites in Tucson, Arizona</a:t>
            </a:r>
            <a:endParaRPr sz="3500"/>
          </a:p>
          <a:p>
            <a:pPr indent="-317500" lvl="0" marL="457200" rtl="0" algn="l">
              <a:spcBef>
                <a:spcPts val="0"/>
              </a:spcBef>
              <a:spcAft>
                <a:spcPts val="0"/>
              </a:spcAft>
              <a:buSzPct val="100000"/>
              <a:buChar char="●"/>
            </a:pPr>
            <a:r>
              <a:rPr lang="en" sz="3500"/>
              <a:t>Using machine learning algorithms such as Linear Regression, LSTM, SVM, and Random Forest to identify patterns and relationships between weather patterns, temperature, and energy consumption</a:t>
            </a:r>
            <a:endParaRPr sz="3500"/>
          </a:p>
          <a:p>
            <a:pPr indent="-317500" lvl="0" marL="457200" rtl="0" algn="l">
              <a:spcBef>
                <a:spcPts val="0"/>
              </a:spcBef>
              <a:spcAft>
                <a:spcPts val="0"/>
              </a:spcAft>
              <a:buSzPct val="100000"/>
              <a:buChar char="●"/>
            </a:pPr>
            <a:r>
              <a:rPr lang="en" sz="3500"/>
              <a:t>Goal is to provide insights to improve HVAC systems and reduce carbon impact on the environment</a:t>
            </a:r>
            <a:endParaRPr sz="3500"/>
          </a:p>
          <a:p>
            <a:pPr indent="-317500" lvl="0" marL="457200" rtl="0" algn="l">
              <a:spcBef>
                <a:spcPts val="0"/>
              </a:spcBef>
              <a:spcAft>
                <a:spcPts val="0"/>
              </a:spcAft>
              <a:buSzPct val="100000"/>
              <a:buChar char="●"/>
            </a:pPr>
            <a:r>
              <a:rPr lang="en" sz="3500"/>
              <a:t>Project is a small step in identifying energy consumption and making improvements in HVAC systems for a reduced carbon impact.</a:t>
            </a:r>
            <a:endParaRPr sz="3500"/>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just">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your current progress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Completed data preprocessing and exploratory data analysis</a:t>
            </a:r>
            <a:endParaRPr sz="1400"/>
          </a:p>
          <a:p>
            <a:pPr indent="-317500" lvl="0" marL="457200" rtl="0" algn="l">
              <a:spcBef>
                <a:spcPts val="0"/>
              </a:spcBef>
              <a:spcAft>
                <a:spcPts val="0"/>
              </a:spcAft>
              <a:buSzPts val="1400"/>
              <a:buChar char="●"/>
            </a:pPr>
            <a:r>
              <a:rPr lang="en" sz="1400"/>
              <a:t>Implemented machine learning algorithms, including SVM, Random Forest, CatBoost, and Linear Regression</a:t>
            </a:r>
            <a:endParaRPr sz="1400"/>
          </a:p>
          <a:p>
            <a:pPr indent="-317500" lvl="0" marL="457200" rtl="0" algn="l">
              <a:spcBef>
                <a:spcPts val="0"/>
              </a:spcBef>
              <a:spcAft>
                <a:spcPts val="0"/>
              </a:spcAft>
              <a:buSzPts val="1400"/>
              <a:buChar char="●"/>
            </a:pPr>
            <a:r>
              <a:rPr lang="en" sz="1400"/>
              <a:t>Computed and evaluated Root Mean Squared Log Error, Root Mean Squared Error, and Mean Absolute Error</a:t>
            </a:r>
            <a:endParaRPr sz="1400"/>
          </a:p>
          <a:p>
            <a:pPr indent="0" lvl="0" marL="457200" rtl="0" algn="l">
              <a:spcBef>
                <a:spcPts val="1200"/>
              </a:spcBef>
              <a:spcAft>
                <a:spcPts val="0"/>
              </a:spcAft>
              <a:buNone/>
            </a:pPr>
            <a:r>
              <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our current progress in the technical writing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We have completed the introduction, methods, and dataset description sections of our project, which provide an overview of the project goals, methodology, and dataset used for analysis. We are currently working on the results section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a:t>
            </a:r>
            <a:endParaRPr/>
          </a:p>
        </p:txBody>
      </p:sp>
      <p:sp>
        <p:nvSpPr>
          <p:cNvPr id="79" name="Google Shape;79;p17"/>
          <p:cNvSpPr txBox="1"/>
          <p:nvPr>
            <p:ph idx="1" type="body"/>
          </p:nvPr>
        </p:nvSpPr>
        <p:spPr>
          <a:xfrm>
            <a:off x="311700" y="1152475"/>
            <a:ext cx="8928000" cy="37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preprocessing - Swetha, Shalon </a:t>
            </a:r>
            <a:endParaRPr sz="1400"/>
          </a:p>
          <a:p>
            <a:pPr indent="0" lvl="0" marL="0" rtl="0" algn="l">
              <a:spcBef>
                <a:spcPts val="1200"/>
              </a:spcBef>
              <a:spcAft>
                <a:spcPts val="0"/>
              </a:spcAft>
              <a:buNone/>
            </a:pPr>
            <a:r>
              <a:rPr lang="en" sz="1400"/>
              <a:t>Feature Selection - Swetha, Shalon</a:t>
            </a:r>
            <a:endParaRPr sz="1400"/>
          </a:p>
          <a:p>
            <a:pPr indent="0" lvl="0" marL="0" rtl="0" algn="l">
              <a:spcBef>
                <a:spcPts val="1200"/>
              </a:spcBef>
              <a:spcAft>
                <a:spcPts val="0"/>
              </a:spcAft>
              <a:buNone/>
            </a:pPr>
            <a:r>
              <a:rPr lang="en" sz="1400"/>
              <a:t>Models - </a:t>
            </a:r>
            <a:endParaRPr sz="1400"/>
          </a:p>
          <a:p>
            <a:pPr indent="-317500" lvl="0" marL="457200" rtl="0" algn="l">
              <a:spcBef>
                <a:spcPts val="1200"/>
              </a:spcBef>
              <a:spcAft>
                <a:spcPts val="0"/>
              </a:spcAft>
              <a:buSzPts val="1400"/>
              <a:buChar char="●"/>
            </a:pPr>
            <a:r>
              <a:rPr lang="en" sz="1400"/>
              <a:t>Linear Regression - Swetha</a:t>
            </a:r>
            <a:endParaRPr sz="1400"/>
          </a:p>
          <a:p>
            <a:pPr indent="-317500" lvl="0" marL="457200" rtl="0" algn="l">
              <a:spcBef>
                <a:spcPts val="0"/>
              </a:spcBef>
              <a:spcAft>
                <a:spcPts val="0"/>
              </a:spcAft>
              <a:buSzPts val="1400"/>
              <a:buChar char="●"/>
            </a:pPr>
            <a:r>
              <a:rPr lang="en" sz="1400"/>
              <a:t>CatBoost - Swetha </a:t>
            </a:r>
            <a:endParaRPr sz="1400"/>
          </a:p>
          <a:p>
            <a:pPr indent="-317500" lvl="0" marL="457200" rtl="0" algn="l">
              <a:spcBef>
                <a:spcPts val="0"/>
              </a:spcBef>
              <a:spcAft>
                <a:spcPts val="0"/>
              </a:spcAft>
              <a:buSzPts val="1400"/>
              <a:buChar char="●"/>
            </a:pPr>
            <a:r>
              <a:rPr lang="en" sz="1400"/>
              <a:t>Support vector machine - Shalon </a:t>
            </a:r>
            <a:endParaRPr sz="1400"/>
          </a:p>
          <a:p>
            <a:pPr indent="-317500" lvl="0" marL="457200" rtl="0" algn="l">
              <a:spcBef>
                <a:spcPts val="0"/>
              </a:spcBef>
              <a:spcAft>
                <a:spcPts val="0"/>
              </a:spcAft>
              <a:buSzPts val="1400"/>
              <a:buChar char="●"/>
            </a:pPr>
            <a:r>
              <a:rPr lang="en" sz="1400"/>
              <a:t>Random Forest - Shalon </a:t>
            </a:r>
            <a:endParaRPr sz="1400"/>
          </a:p>
          <a:p>
            <a:pPr indent="0" lvl="0" marL="0" rtl="0" algn="l">
              <a:spcBef>
                <a:spcPts val="1200"/>
              </a:spcBef>
              <a:spcAft>
                <a:spcPts val="0"/>
              </a:spcAft>
              <a:buNone/>
            </a:pPr>
            <a:r>
              <a:rPr lang="en" sz="1400"/>
              <a:t>Model Selection - Swetha, Shalon </a:t>
            </a:r>
            <a:endParaRPr sz="1400"/>
          </a:p>
          <a:p>
            <a:pPr indent="0" lvl="0" marL="0" rtl="0" algn="l">
              <a:spcBef>
                <a:spcPts val="1200"/>
              </a:spcBef>
              <a:spcAft>
                <a:spcPts val="0"/>
              </a:spcAft>
              <a:buNone/>
            </a:pPr>
            <a:r>
              <a:rPr lang="en" sz="1400"/>
              <a:t>Performance visualization - Swetha, Shalon </a:t>
            </a:r>
            <a:endParaRPr sz="1400"/>
          </a:p>
          <a:p>
            <a:pPr indent="0" lvl="0" marL="0" rtl="0" algn="l">
              <a:spcBef>
                <a:spcPts val="1200"/>
              </a:spcBef>
              <a:spcAft>
                <a:spcPts val="0"/>
              </a:spcAft>
              <a:buClr>
                <a:schemeClr val="dk1"/>
              </a:buClr>
              <a:buSzPts val="1100"/>
              <a:buFont typeface="Arial"/>
              <a:buNone/>
            </a:pPr>
            <a:r>
              <a:rPr lang="en" sz="1400"/>
              <a:t> </a:t>
            </a:r>
            <a:endParaRPr sz="14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Plan for the Project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Hyperparameter Tuning of the models to get better accuracy. </a:t>
            </a:r>
            <a:endParaRPr sz="1400"/>
          </a:p>
          <a:p>
            <a:pPr indent="-317500" lvl="0" marL="457200" rtl="0" algn="l">
              <a:spcBef>
                <a:spcPts val="0"/>
              </a:spcBef>
              <a:spcAft>
                <a:spcPts val="0"/>
              </a:spcAft>
              <a:buSzPts val="1400"/>
              <a:buChar char="●"/>
            </a:pPr>
            <a:r>
              <a:rPr lang="en" sz="1400"/>
              <a:t>Improve Feature engineering</a:t>
            </a:r>
            <a:endParaRPr sz="1400"/>
          </a:p>
          <a:p>
            <a:pPr indent="-317500" lvl="0" marL="457200" rtl="0" algn="l">
              <a:spcBef>
                <a:spcPts val="0"/>
              </a:spcBef>
              <a:spcAft>
                <a:spcPts val="0"/>
              </a:spcAft>
              <a:buSzPts val="1400"/>
              <a:buChar char="●"/>
            </a:pPr>
            <a:r>
              <a:rPr lang="en" sz="1400"/>
              <a:t>Improve Feature Selection </a:t>
            </a:r>
            <a:endParaRPr sz="1400"/>
          </a:p>
          <a:p>
            <a:pPr indent="-317500" lvl="0" marL="457200" rtl="0" algn="l">
              <a:spcBef>
                <a:spcPts val="0"/>
              </a:spcBef>
              <a:spcAft>
                <a:spcPts val="0"/>
              </a:spcAft>
              <a:buSzPts val="1400"/>
              <a:buChar char="●"/>
            </a:pPr>
            <a:r>
              <a:rPr lang="en" sz="1400"/>
              <a:t>Performance visualization of the models that are performing better</a:t>
            </a:r>
            <a:endParaRPr sz="1400"/>
          </a:p>
          <a:p>
            <a:pPr indent="-317500" lvl="0" marL="457200" rtl="0" algn="l">
              <a:spcBef>
                <a:spcPts val="0"/>
              </a:spcBef>
              <a:spcAft>
                <a:spcPts val="0"/>
              </a:spcAft>
              <a:buSzPts val="1400"/>
              <a:buChar char="●"/>
            </a:pPr>
            <a:r>
              <a:rPr lang="en" sz="1400"/>
              <a:t>Possibly gather more data include more features based on the model performance </a:t>
            </a:r>
            <a:endParaRPr sz="1400"/>
          </a:p>
          <a:p>
            <a:pPr indent="-317500" lvl="0" marL="457200" rtl="0" algn="l">
              <a:spcBef>
                <a:spcPts val="0"/>
              </a:spcBef>
              <a:spcAft>
                <a:spcPts val="0"/>
              </a:spcAft>
              <a:buSzPts val="1400"/>
              <a:buChar char="●"/>
            </a:pPr>
            <a:r>
              <a:rPr lang="en" sz="1400"/>
              <a:t>Possibly explore other models based on the current performance of the models implemented.</a:t>
            </a:r>
            <a:endParaRPr sz="1400"/>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