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6" r:id="rId2"/>
    <p:sldId id="564" r:id="rId3"/>
    <p:sldId id="571" r:id="rId4"/>
    <p:sldId id="567" r:id="rId5"/>
    <p:sldId id="561" r:id="rId6"/>
    <p:sldId id="560" r:id="rId7"/>
    <p:sldId id="5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CEAD"/>
    <a:srgbClr val="179D83"/>
    <a:srgbClr val="00B0F0"/>
    <a:srgbClr val="FF5050"/>
    <a:srgbClr val="96B357"/>
    <a:srgbClr val="FF9966"/>
    <a:srgbClr val="FFC000"/>
    <a:srgbClr val="A5A5A5"/>
    <a:srgbClr val="ED7D31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4" autoAdjust="0"/>
    <p:restoredTop sz="96138" autoAdjust="0"/>
  </p:normalViewPr>
  <p:slideViewPr>
    <p:cSldViewPr snapToGrid="0">
      <p:cViewPr varScale="1">
        <p:scale>
          <a:sx n="102" d="100"/>
          <a:sy n="102" d="100"/>
        </p:scale>
        <p:origin x="200" y="696"/>
      </p:cViewPr>
      <p:guideLst/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notesViewPr>
    <p:cSldViewPr snapToGrid="0">
      <p:cViewPr varScale="1">
        <p:scale>
          <a:sx n="89" d="100"/>
          <a:sy n="89" d="100"/>
        </p:scale>
        <p:origin x="26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1116596"/>
            <a:ext cx="12192000" cy="5592676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1058333" y="1649789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6239933" y="1649789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37628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/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93954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hyperlink" Target="http://powerpoint.sage-fox.com/" TargetMode="Externa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4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hlinkClick r:id="rId15"/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  <p:sldLayoutId id="2147483702" r:id="rId13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95598" y="890897"/>
            <a:ext cx="6400801" cy="1823374"/>
            <a:chOff x="2895598" y="890897"/>
            <a:chExt cx="6400801" cy="1823374"/>
          </a:xfrm>
        </p:grpSpPr>
        <p:grpSp>
          <p:nvGrpSpPr>
            <p:cNvPr id="4" name="Group 3"/>
            <p:cNvGrpSpPr/>
            <p:nvPr/>
          </p:nvGrpSpPr>
          <p:grpSpPr>
            <a:xfrm>
              <a:off x="2895598" y="890897"/>
              <a:ext cx="6400801" cy="1823374"/>
              <a:chOff x="2895598" y="890897"/>
              <a:chExt cx="6400801" cy="182337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95599" y="890897"/>
                <a:ext cx="6400800" cy="181819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1" name="Freeform 20"/>
              <p:cNvSpPr>
                <a:spLocks noChangeAspect="1"/>
              </p:cNvSpPr>
              <p:nvPr/>
            </p:nvSpPr>
            <p:spPr bwMode="auto">
              <a:xfrm>
                <a:off x="2895598" y="890897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dirty="0"/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 bwMode="auto">
              <a:xfrm flipH="1">
                <a:off x="8555487" y="890897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ED7D3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dirty="0"/>
              </a:p>
            </p:txBody>
          </p:sp>
          <p:sp>
            <p:nvSpPr>
              <p:cNvPr id="25" name="Freeform 24"/>
              <p:cNvSpPr>
                <a:spLocks noChangeAspect="1"/>
              </p:cNvSpPr>
              <p:nvPr/>
            </p:nvSpPr>
            <p:spPr bwMode="auto">
              <a:xfrm flipV="1">
                <a:off x="2895598" y="2163124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dirty="0"/>
              </a:p>
            </p:txBody>
          </p:sp>
          <p:sp>
            <p:nvSpPr>
              <p:cNvPr id="26" name="Freeform 25"/>
              <p:cNvSpPr>
                <a:spLocks noChangeAspect="1"/>
              </p:cNvSpPr>
              <p:nvPr/>
            </p:nvSpPr>
            <p:spPr bwMode="auto">
              <a:xfrm flipH="1" flipV="1">
                <a:off x="8555487" y="2165631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066435" y="1194001"/>
              <a:ext cx="6059128" cy="1206850"/>
              <a:chOff x="3066435" y="1194001"/>
              <a:chExt cx="6059128" cy="120685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66435" y="1194001"/>
                <a:ext cx="60591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4400" dirty="0">
                    <a:solidFill>
                      <a:schemeClr val="bg1">
                        <a:lumMod val="85000"/>
                      </a:schemeClr>
                    </a:solidFill>
                    <a:cs typeface="Estrangelo Edessa" panose="03080600000000000000" pitchFamily="66" charset="0"/>
                  </a:rPr>
                  <a:t>Big Data – Tarea </a:t>
                </a:r>
                <a:r>
                  <a:rPr lang="es-PE" sz="4400" dirty="0" smtClean="0">
                    <a:solidFill>
                      <a:schemeClr val="bg1">
                        <a:lumMod val="85000"/>
                      </a:schemeClr>
                    </a:solidFill>
                    <a:cs typeface="Estrangelo Edessa" panose="03080600000000000000" pitchFamily="66" charset="0"/>
                  </a:rPr>
                  <a:t>4</a:t>
                </a:r>
                <a:endParaRPr lang="es-PE" sz="4400" dirty="0">
                  <a:solidFill>
                    <a:schemeClr val="bg1">
                      <a:lumMod val="85000"/>
                    </a:schemeClr>
                  </a:solidFill>
                  <a:cs typeface="Estrangelo Edessa" panose="03080600000000000000" pitchFamily="66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03969" y="1867371"/>
                <a:ext cx="5184060" cy="5334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s-PE" sz="28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  <a:cs typeface="Estrangelo Edessa" panose="03080600000000000000" pitchFamily="66" charset="0"/>
                  </a:rPr>
                  <a:t>- FIFA </a:t>
                </a:r>
                <a:r>
                  <a:rPr lang="es-PE" sz="28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  <a:cs typeface="Estrangelo Edessa" panose="03080600000000000000" pitchFamily="66" charset="0"/>
                  </a:rPr>
                  <a:t>Dataset</a:t>
                </a:r>
                <a:r>
                  <a:rPr lang="es-PE" sz="28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  <a:cs typeface="Estrangelo Edessa" panose="03080600000000000000" pitchFamily="66" charset="0"/>
                  </a:rPr>
                  <a:t> 2017 -</a:t>
                </a:r>
              </a:p>
            </p:txBody>
          </p:sp>
        </p:grp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25116" y="3012192"/>
            <a:ext cx="3941765" cy="640080"/>
            <a:chOff x="6359857" y="5670041"/>
            <a:chExt cx="4504874" cy="731520"/>
          </a:xfrm>
        </p:grpSpPr>
        <p:sp>
          <p:nvSpPr>
            <p:cNvPr id="16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/>
            </a:p>
          </p:txBody>
        </p:sp>
        <p:sp>
          <p:nvSpPr>
            <p:cNvPr id="19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i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Edwin Lara</a:t>
              </a:r>
            </a:p>
          </p:txBody>
        </p:sp>
        <p:pic>
          <p:nvPicPr>
            <p:cNvPr id="20" name="Picture Placeholder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17" name="Group 14"/>
          <p:cNvGrpSpPr>
            <a:grpSpLocks noChangeAspect="1"/>
          </p:cNvGrpSpPr>
          <p:nvPr/>
        </p:nvGrpSpPr>
        <p:grpSpPr>
          <a:xfrm>
            <a:off x="4123278" y="3847636"/>
            <a:ext cx="3941765" cy="640080"/>
            <a:chOff x="6359857" y="5670041"/>
            <a:chExt cx="4504874" cy="731520"/>
          </a:xfrm>
        </p:grpSpPr>
        <p:sp>
          <p:nvSpPr>
            <p:cNvPr id="18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/>
            </a:p>
          </p:txBody>
        </p:sp>
        <p:sp>
          <p:nvSpPr>
            <p:cNvPr id="22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i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Ivan Palomares</a:t>
              </a:r>
            </a:p>
          </p:txBody>
        </p:sp>
        <p:pic>
          <p:nvPicPr>
            <p:cNvPr id="23" name="Picture Placeholder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27" name="Group 14"/>
          <p:cNvGrpSpPr>
            <a:grpSpLocks noChangeAspect="1"/>
          </p:cNvGrpSpPr>
          <p:nvPr/>
        </p:nvGrpSpPr>
        <p:grpSpPr>
          <a:xfrm>
            <a:off x="4123279" y="4695935"/>
            <a:ext cx="3941765" cy="640080"/>
            <a:chOff x="6359857" y="5670041"/>
            <a:chExt cx="4504874" cy="731520"/>
          </a:xfrm>
        </p:grpSpPr>
        <p:sp>
          <p:nvSpPr>
            <p:cNvPr id="28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/>
            </a:p>
          </p:txBody>
        </p:sp>
        <p:sp>
          <p:nvSpPr>
            <p:cNvPr id="29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i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Walter </a:t>
              </a:r>
              <a:r>
                <a:rPr lang="es-PE" sz="1400" i="1" dirty="0" err="1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Pariona</a:t>
              </a:r>
              <a:endParaRPr lang="es-PE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endParaRPr>
            </a:p>
          </p:txBody>
        </p:sp>
        <p:pic>
          <p:nvPicPr>
            <p:cNvPr id="30" name="Picture Placeholder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31" name="Group 14"/>
          <p:cNvGrpSpPr>
            <a:grpSpLocks noChangeAspect="1"/>
          </p:cNvGrpSpPr>
          <p:nvPr/>
        </p:nvGrpSpPr>
        <p:grpSpPr>
          <a:xfrm>
            <a:off x="4123278" y="5555255"/>
            <a:ext cx="3941765" cy="640080"/>
            <a:chOff x="6359857" y="5670041"/>
            <a:chExt cx="4504874" cy="731520"/>
          </a:xfrm>
        </p:grpSpPr>
        <p:sp>
          <p:nvSpPr>
            <p:cNvPr id="32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/>
            </a:p>
          </p:txBody>
        </p:sp>
        <p:sp>
          <p:nvSpPr>
            <p:cNvPr id="33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i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Luis Villanueva</a:t>
              </a:r>
            </a:p>
          </p:txBody>
        </p:sp>
        <p:pic>
          <p:nvPicPr>
            <p:cNvPr id="34" name="Picture Placeholder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53723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7" y="-21594"/>
            <a:ext cx="377261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Explicamos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 bwMode="auto">
          <a:xfrm>
            <a:off x="4091332" y="167467"/>
            <a:ext cx="3971272" cy="843280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4411942" y="303055"/>
            <a:ext cx="3330053" cy="57210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Algoritmo Genético</a:t>
            </a:r>
            <a:endParaRPr lang="es-PE" dirty="0"/>
          </a:p>
        </p:txBody>
      </p:sp>
      <p:pic>
        <p:nvPicPr>
          <p:cNvPr id="2050" name="Picture 2" descr="http://www.cs.us.es/~fsancho/images/2016-05/geneti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24" y="1511090"/>
            <a:ext cx="7918166" cy="4847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893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animBg="1"/>
      <p:bldP spid="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7" y="-21594"/>
            <a:ext cx="6724380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Datos Generales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777922" y="1446663"/>
            <a:ext cx="10399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</a:rPr>
              <a:t>Escogemos la mejor combinación de </a:t>
            </a:r>
            <a:r>
              <a:rPr lang="es-PE" sz="3600" dirty="0" err="1" smtClean="0">
                <a:solidFill>
                  <a:schemeClr val="bg1"/>
                </a:solidFill>
              </a:rPr>
              <a:t>features</a:t>
            </a:r>
            <a:r>
              <a:rPr lang="es-PE" sz="3600" dirty="0" smtClean="0">
                <a:solidFill>
                  <a:schemeClr val="bg1"/>
                </a:solidFill>
              </a:rPr>
              <a:t> posible presente en los datos de FIFA 2017 para la ejecución de la regresión logística binomial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</a:rPr>
              <a:t>Número de Iteraciones: 15</a:t>
            </a:r>
            <a:endParaRPr lang="es-PE" sz="36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</a:rPr>
              <a:t>Población: 30</a:t>
            </a:r>
            <a:endParaRPr lang="es-P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015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6" y="-21594"/>
            <a:ext cx="348960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Resultado Final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/>
          <a:stretch/>
        </p:blipFill>
        <p:spPr>
          <a:xfrm>
            <a:off x="968991" y="1624083"/>
            <a:ext cx="9949218" cy="49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83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7" y="-21594"/>
            <a:ext cx="377261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err="1" smtClean="0">
                  <a:solidFill>
                    <a:schemeClr val="bg1"/>
                  </a:solidFill>
                </a:rPr>
                <a:t>Features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 bwMode="auto">
          <a:xfrm>
            <a:off x="4136155" y="182880"/>
            <a:ext cx="4560805" cy="782320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4658965" y="346392"/>
            <a:ext cx="3544627" cy="49079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Elección de que </a:t>
            </a:r>
            <a:r>
              <a:rPr lang="es-PE" dirty="0" err="1" smtClean="0"/>
              <a:t>features</a:t>
            </a:r>
            <a:r>
              <a:rPr lang="es-PE" dirty="0" smtClean="0"/>
              <a:t> deben usarse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5140894-122C-41A3-BB7A-1B125BE81C49}"/>
              </a:ext>
            </a:extLst>
          </p:cNvPr>
          <p:cNvSpPr txBox="1"/>
          <p:nvPr/>
        </p:nvSpPr>
        <p:spPr>
          <a:xfrm>
            <a:off x="347546" y="3909073"/>
            <a:ext cx="15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NO SE USA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6D37EB66-EE50-45A1-9103-CB5213F08F24}"/>
              </a:ext>
            </a:extLst>
          </p:cNvPr>
          <p:cNvSpPr txBox="1"/>
          <p:nvPr/>
        </p:nvSpPr>
        <p:spPr>
          <a:xfrm>
            <a:off x="472578" y="3101158"/>
            <a:ext cx="151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SE USA</a:t>
            </a:r>
            <a:endParaRPr lang="es-PE" sz="2400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4A43D8FA-B435-4477-B19E-F09768C880F8}"/>
              </a:ext>
            </a:extLst>
          </p:cNvPr>
          <p:cNvCxnSpPr>
            <a:cxnSpLocks/>
          </p:cNvCxnSpPr>
          <p:nvPr/>
        </p:nvCxnSpPr>
        <p:spPr>
          <a:xfrm>
            <a:off x="1889875" y="4139905"/>
            <a:ext cx="455836" cy="3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xmlns="" id="{0BB680B2-6B85-4BB7-83FE-46DE8277031A}"/>
              </a:ext>
            </a:extLst>
          </p:cNvPr>
          <p:cNvCxnSpPr>
            <a:cxnSpLocks/>
          </p:cNvCxnSpPr>
          <p:nvPr/>
        </p:nvCxnSpPr>
        <p:spPr>
          <a:xfrm>
            <a:off x="1665735" y="3331989"/>
            <a:ext cx="62601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922EC67-AD42-4665-84B9-309491EC1B94}"/>
              </a:ext>
            </a:extLst>
          </p:cNvPr>
          <p:cNvSpPr txBox="1"/>
          <p:nvPr/>
        </p:nvSpPr>
        <p:spPr>
          <a:xfrm>
            <a:off x="2345711" y="3909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B5E32B72-D2D1-4266-833D-221E85AC2D02}"/>
              </a:ext>
            </a:extLst>
          </p:cNvPr>
          <p:cNvSpPr txBox="1"/>
          <p:nvPr/>
        </p:nvSpPr>
        <p:spPr>
          <a:xfrm>
            <a:off x="2345711" y="3101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47976"/>
              </p:ext>
            </p:extLst>
          </p:nvPr>
        </p:nvGraphicFramePr>
        <p:xfrm>
          <a:off x="2932685" y="1931379"/>
          <a:ext cx="2623790" cy="41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35"/>
                <a:gridCol w="871204"/>
                <a:gridCol w="977051"/>
              </a:tblGrid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FEATURE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NOMBRE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CLASIFICACIÓN</a:t>
                      </a:r>
                      <a:endParaRPr lang="es-PE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WF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WEAK FOOT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SM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SKILL MOVES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4812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BC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BALL CONTROL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DRI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DRIBBLING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MA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MARKING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SLT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SLIDING TACKLE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6399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STT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STANDING TACKLE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AG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AGGRESSION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REACT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REACTIONS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AP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ATTACKING POSITION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50148"/>
              </p:ext>
            </p:extLst>
          </p:nvPr>
        </p:nvGraphicFramePr>
        <p:xfrm>
          <a:off x="5803291" y="1931379"/>
          <a:ext cx="2753855" cy="449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670"/>
                <a:gridCol w="1005621"/>
                <a:gridCol w="1036564"/>
              </a:tblGrid>
              <a:tr h="329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FEATURE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NOMBRE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CLASIFICACIÓN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790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INT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INTERCEPTIONS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9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VI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VISION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9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CO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COMPOSURE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491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CRO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CROSSING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9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SP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SHORT PASS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9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LP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LONG PASS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9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ACC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ACCELERATION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6539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SPEED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SPEED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9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STA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STAMINA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9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STR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STRENGTH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9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BA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BALANCE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35501"/>
              </p:ext>
            </p:extLst>
          </p:nvPr>
        </p:nvGraphicFramePr>
        <p:xfrm>
          <a:off x="8803962" y="1924776"/>
          <a:ext cx="2532944" cy="446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02"/>
                <a:gridCol w="723084"/>
                <a:gridCol w="1119058"/>
              </a:tblGrid>
              <a:tr h="327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FEATURE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NOMBRE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CLASIFICACIÓN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328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AGI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AGILITY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7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JU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JUMPING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7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HE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HEADING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4888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SHP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SHOT POWER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7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FI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FINISHING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76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LS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LONG SHOTS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7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CU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CURVE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6500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FA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FREEKICK ACCURACY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7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PE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PENALTIES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7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VOL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VOLLEYS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  <a:tr h="327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RA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>
                          <a:effectLst/>
                        </a:rPr>
                        <a:t>RATING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1317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animBg="1"/>
      <p:bldP spid="41" grpId="1"/>
      <p:bldP spid="5" grpId="0"/>
      <p:bldP spid="33" grpId="0"/>
      <p:bldP spid="9" grpId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7" y="-21594"/>
            <a:ext cx="377261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Repositorio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1"/>
          <p:cNvSpPr/>
          <p:nvPr/>
        </p:nvSpPr>
        <p:spPr>
          <a:xfrm>
            <a:off x="265903" y="2289346"/>
            <a:ext cx="1171827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 defTabSz="1450940"/>
            <a:r>
              <a:rPr lang="es-PE" sz="36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https://</a:t>
            </a:r>
            <a:r>
              <a:rPr lang="es-PE" sz="3600" b="1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github.com/waltersteven/bigdata_taller4</a:t>
            </a:r>
            <a:br>
              <a:rPr lang="es-PE" sz="3600" b="1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</a:br>
            <a:r>
              <a:rPr lang="es-PE" sz="3600" b="1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branch: ivan</a:t>
            </a:r>
            <a:endParaRPr lang="es-PE" sz="36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92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15240" y="1297458"/>
            <a:ext cx="12207240" cy="5226909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Resultado de imagen para grac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1" y="2253761"/>
            <a:ext cx="10355358" cy="331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49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17329</TotalTime>
  <Words>189</Words>
  <Application>Microsoft Macintosh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Estrangelo Edessa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SageFox</Company>
  <LinksUpToDate>false</LinksUpToDate>
  <SharedDoc>false</SharedDoc>
  <HyperlinkBase>http://sage-fox.com</HyperlinkBase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Microsoft Office User</cp:lastModifiedBy>
  <cp:revision>5702</cp:revision>
  <dcterms:created xsi:type="dcterms:W3CDTF">2015-12-31T02:20:12Z</dcterms:created>
  <dcterms:modified xsi:type="dcterms:W3CDTF">2017-11-29T22:35:46Z</dcterms:modified>
</cp:coreProperties>
</file>