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91"/>
  </p:normalViewPr>
  <p:slideViewPr>
    <p:cSldViewPr snapToGrid="0">
      <p:cViewPr varScale="1">
        <p:scale>
          <a:sx n="169" d="100"/>
          <a:sy n="169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28/05/25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 dirty="0" err="1">
                <a:latin typeface="+mj-lt"/>
                <a:ea typeface="+mj-ea"/>
                <a:cs typeface="+mj-cs"/>
              </a:rPr>
              <a:t>Electrohub</a:t>
            </a:r>
            <a:endParaRPr lang="en-US" sz="5400" u="sng" dirty="0">
              <a:latin typeface="+mj-lt"/>
              <a:ea typeface="+mj-ea"/>
              <a:cs typeface="+mj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57</TotalTime>
  <Words>135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Premanandh Sigamala</cp:lastModifiedBy>
  <cp:revision>36</cp:revision>
  <dcterms:created xsi:type="dcterms:W3CDTF">2024-07-03T21:35:18Z</dcterms:created>
  <dcterms:modified xsi:type="dcterms:W3CDTF">2025-05-27T22:02:17Z</dcterms:modified>
</cp:coreProperties>
</file>