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981200" y="-533400"/>
            <a:ext cx="5181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4 Content" type="fourObj">
  <p:cSld name="FOUR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990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648200" y="990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457200" y="3657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4648200" y="3657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70C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0CC00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/>
              <a:t>‹#›</a:t>
            </a:fld>
            <a:endParaRPr b="1" sz="1600"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647700" y="1219200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/>
            </a:br>
            <a:r>
              <a:rPr lang="en-US" sz="2400"/>
              <a:t>Final Project</a:t>
            </a:r>
            <a:br>
              <a:rPr lang="en-US" sz="3200"/>
            </a:br>
            <a:r>
              <a:rPr lang="en-US" sz="3200"/>
              <a:t>Reducing Commute Time with Machine Learning and Graph Analysis</a:t>
            </a:r>
            <a:br>
              <a:rPr b="1" lang="en-US" sz="3200"/>
            </a:br>
            <a:endParaRPr b="1" sz="3200"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333500" y="2438400"/>
            <a:ext cx="640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17365D"/>
                </a:solidFill>
              </a:rPr>
              <a:t>Yu</a:t>
            </a:r>
            <a:r>
              <a:rPr lang="en-US" sz="2400">
                <a:solidFill>
                  <a:srgbClr val="17365D"/>
                </a:solidFill>
              </a:rPr>
              <a:t>, Walter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494429"/>
              </a:solidFill>
            </a:endParaRPr>
          </a:p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CSCI E-63 Big Data Analytics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Harvard University Extension School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Prof. Zoran B. Djordjević</a:t>
            </a:r>
            <a:endParaRPr b="0" i="0" sz="1600" u="none" cap="none" strike="noStrike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/>
              <a:t>Analyze federal trasnporatation dataset (NHTS) to identify commuter trends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Trends may help reduce U.S. commute time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Machine learning and graph analysis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Based on 2017 NHTS Data Challenge contest entry</a:t>
            </a:r>
            <a:endParaRPr/>
          </a:p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Walter Yu</a:t>
            </a:r>
            <a:endParaRPr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YouTube URLs, Last Page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/>
              <a:t>Two minute (short):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/>
              <a:t>15 minutes (long):</a:t>
            </a:r>
            <a:endParaRPr/>
          </a:p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lang="en-US"/>
              <a:t>@Walter Yu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