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0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3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8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785C-9217-48C6-827A-C620AF252A1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5292-25CD-4ADB-A363-98DCD97F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Walt Mayfield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Applied-Data-Science 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8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Mixed cluster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58961"/>
            <a:ext cx="7886700" cy="2494649"/>
          </a:xfrm>
        </p:spPr>
        <p:txBody>
          <a:bodyPr/>
          <a:lstStyle/>
          <a:p>
            <a:r>
              <a:rPr lang="en-US" dirty="0" smtClean="0"/>
              <a:t>There are a number of Mexican cities similar to Corpus Christi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6361"/>
            <a:ext cx="9144000" cy="30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0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Mixed cluster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58961"/>
            <a:ext cx="7886700" cy="2494649"/>
          </a:xfrm>
        </p:spPr>
        <p:txBody>
          <a:bodyPr/>
          <a:lstStyle/>
          <a:p>
            <a:r>
              <a:rPr lang="en-US" dirty="0" smtClean="0"/>
              <a:t>El Paso is a good city for those looking for Mexican restaurants, bars and coffee shops.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31092"/>
            <a:ext cx="9140082" cy="14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1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Mixed cluster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58961"/>
            <a:ext cx="7886700" cy="2494649"/>
          </a:xfrm>
        </p:spPr>
        <p:txBody>
          <a:bodyPr/>
          <a:lstStyle/>
          <a:p>
            <a:r>
              <a:rPr lang="en-US" dirty="0" smtClean="0"/>
              <a:t>Brownsville and Matamoros both have large amounts of Mexican restaurants, fast food, and sea food.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53578"/>
            <a:ext cx="9144000" cy="10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7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Mixed cluster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58961"/>
            <a:ext cx="7886700" cy="2494649"/>
          </a:xfrm>
        </p:spPr>
        <p:txBody>
          <a:bodyPr/>
          <a:lstStyle/>
          <a:p>
            <a:r>
              <a:rPr lang="en-US" dirty="0" smtClean="0"/>
              <a:t>Unsurprisingly, </a:t>
            </a:r>
            <a:r>
              <a:rPr lang="en-US" dirty="0" err="1" smtClean="0"/>
              <a:t>Larado</a:t>
            </a:r>
            <a:r>
              <a:rPr lang="en-US" dirty="0" smtClean="0"/>
              <a:t> and Nuevo Laredo are similar cities.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99741"/>
            <a:ext cx="9144000" cy="9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620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CB00AD4-A9B1-4C2C-A8C1-41E1F9D88D20}" vid="{ACB6CD7D-A7CD-46DE-B147-5717C551E8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</TotalTime>
  <Words>78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Theme1</vt:lpstr>
      <vt:lpstr>Walt Mayfield</vt:lpstr>
      <vt:lpstr>Mixed cluster #1</vt:lpstr>
      <vt:lpstr>Mixed cluster #2</vt:lpstr>
      <vt:lpstr>Mixed cluster #3</vt:lpstr>
      <vt:lpstr>Mixed cluster #4</vt:lpstr>
    </vt:vector>
  </TitlesOfParts>
  <Company>Hilcorp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Walt Mayfield</dc:title>
  <dc:creator>Walter Mayfield</dc:creator>
  <cp:lastModifiedBy>Walter Mayfield</cp:lastModifiedBy>
  <cp:revision>2</cp:revision>
  <dcterms:created xsi:type="dcterms:W3CDTF">2019-05-01T18:04:20Z</dcterms:created>
  <dcterms:modified xsi:type="dcterms:W3CDTF">2019-05-01T18:42:56Z</dcterms:modified>
</cp:coreProperties>
</file>