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5AA26-9468-4C19-AC69-BF820E9275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3FC6F4-EB54-4FFC-8470-6455A871A667}">
      <dgm:prSet/>
      <dgm:spPr/>
      <dgm:t>
        <a:bodyPr/>
        <a:lstStyle/>
        <a:p>
          <a:r>
            <a:rPr lang="en-US" dirty="0"/>
            <a:t>Sly parser generator to parse the input code</a:t>
          </a:r>
        </a:p>
      </dgm:t>
    </dgm:pt>
    <dgm:pt modelId="{DAF54AA4-CD09-4022-B245-836AC6C79DAA}" type="parTrans" cxnId="{BC4436B3-8131-4AC7-8635-D88EFEF2F000}">
      <dgm:prSet/>
      <dgm:spPr/>
      <dgm:t>
        <a:bodyPr/>
        <a:lstStyle/>
        <a:p>
          <a:endParaRPr lang="en-US"/>
        </a:p>
      </dgm:t>
    </dgm:pt>
    <dgm:pt modelId="{C4E6A356-9FF8-4310-9D25-7A32D8939129}" type="sibTrans" cxnId="{BC4436B3-8131-4AC7-8635-D88EFEF2F000}">
      <dgm:prSet/>
      <dgm:spPr/>
      <dgm:t>
        <a:bodyPr/>
        <a:lstStyle/>
        <a:p>
          <a:endParaRPr lang="en-US"/>
        </a:p>
      </dgm:t>
    </dgm:pt>
    <dgm:pt modelId="{98CE25B3-1500-4D6E-A388-C391B8FE5DF0}">
      <dgm:prSet/>
      <dgm:spPr/>
      <dgm:t>
        <a:bodyPr/>
        <a:lstStyle/>
        <a:p>
          <a:r>
            <a:rPr lang="en-US"/>
            <a:t>Returns an abstract syntax tree (AST)</a:t>
          </a:r>
        </a:p>
      </dgm:t>
    </dgm:pt>
    <dgm:pt modelId="{A0845778-4638-4D8F-8E4A-60E3AB6ABBB7}" type="parTrans" cxnId="{35B301FE-3DF7-49DE-8E36-B790810C8049}">
      <dgm:prSet/>
      <dgm:spPr/>
      <dgm:t>
        <a:bodyPr/>
        <a:lstStyle/>
        <a:p>
          <a:endParaRPr lang="en-US"/>
        </a:p>
      </dgm:t>
    </dgm:pt>
    <dgm:pt modelId="{009F4652-4BC7-476E-B8F8-572A20B587D9}" type="sibTrans" cxnId="{35B301FE-3DF7-49DE-8E36-B790810C8049}">
      <dgm:prSet/>
      <dgm:spPr/>
      <dgm:t>
        <a:bodyPr/>
        <a:lstStyle/>
        <a:p>
          <a:endParaRPr lang="en-US"/>
        </a:p>
      </dgm:t>
    </dgm:pt>
    <dgm:pt modelId="{A941DC76-69F5-4469-8655-9FA510C74A97}" type="pres">
      <dgm:prSet presAssocID="{0195AA26-9468-4C19-AC69-BF820E9275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256DE8-B08D-4993-A5F3-7C8A30BB0B4E}" type="pres">
      <dgm:prSet presAssocID="{D53FC6F4-EB54-4FFC-8470-6455A871A667}" presName="hierRoot1" presStyleCnt="0"/>
      <dgm:spPr/>
    </dgm:pt>
    <dgm:pt modelId="{2361BC0D-153D-4599-B95F-D44597065F49}" type="pres">
      <dgm:prSet presAssocID="{D53FC6F4-EB54-4FFC-8470-6455A871A667}" presName="composite" presStyleCnt="0"/>
      <dgm:spPr/>
    </dgm:pt>
    <dgm:pt modelId="{367682D8-87C9-4DE5-9676-A8320CBE2FC4}" type="pres">
      <dgm:prSet presAssocID="{D53FC6F4-EB54-4FFC-8470-6455A871A667}" presName="background" presStyleLbl="node0" presStyleIdx="0" presStyleCnt="2"/>
      <dgm:spPr/>
    </dgm:pt>
    <dgm:pt modelId="{602E3864-91F1-473D-8BDA-FC9737879AAD}" type="pres">
      <dgm:prSet presAssocID="{D53FC6F4-EB54-4FFC-8470-6455A871A667}" presName="text" presStyleLbl="fgAcc0" presStyleIdx="0" presStyleCnt="2">
        <dgm:presLayoutVars>
          <dgm:chPref val="3"/>
        </dgm:presLayoutVars>
      </dgm:prSet>
      <dgm:spPr/>
    </dgm:pt>
    <dgm:pt modelId="{A5115883-B5B7-4297-9B48-9FFBD905B060}" type="pres">
      <dgm:prSet presAssocID="{D53FC6F4-EB54-4FFC-8470-6455A871A667}" presName="hierChild2" presStyleCnt="0"/>
      <dgm:spPr/>
    </dgm:pt>
    <dgm:pt modelId="{195DAFD6-FF96-45EF-A351-95AA5AE43890}" type="pres">
      <dgm:prSet presAssocID="{98CE25B3-1500-4D6E-A388-C391B8FE5DF0}" presName="hierRoot1" presStyleCnt="0"/>
      <dgm:spPr/>
    </dgm:pt>
    <dgm:pt modelId="{6F06BE0B-2A03-4630-A698-F9F22341E5E5}" type="pres">
      <dgm:prSet presAssocID="{98CE25B3-1500-4D6E-A388-C391B8FE5DF0}" presName="composite" presStyleCnt="0"/>
      <dgm:spPr/>
    </dgm:pt>
    <dgm:pt modelId="{2DBC72EB-92F4-4B43-ACD5-3D841BDF5AF7}" type="pres">
      <dgm:prSet presAssocID="{98CE25B3-1500-4D6E-A388-C391B8FE5DF0}" presName="background" presStyleLbl="node0" presStyleIdx="1" presStyleCnt="2"/>
      <dgm:spPr/>
    </dgm:pt>
    <dgm:pt modelId="{83245E1F-38E4-40BD-9796-72F51A2AA7DE}" type="pres">
      <dgm:prSet presAssocID="{98CE25B3-1500-4D6E-A388-C391B8FE5DF0}" presName="text" presStyleLbl="fgAcc0" presStyleIdx="1" presStyleCnt="2">
        <dgm:presLayoutVars>
          <dgm:chPref val="3"/>
        </dgm:presLayoutVars>
      </dgm:prSet>
      <dgm:spPr/>
    </dgm:pt>
    <dgm:pt modelId="{3636949B-F9B9-49C2-9F1E-A3A31F670EEF}" type="pres">
      <dgm:prSet presAssocID="{98CE25B3-1500-4D6E-A388-C391B8FE5DF0}" presName="hierChild2" presStyleCnt="0"/>
      <dgm:spPr/>
    </dgm:pt>
  </dgm:ptLst>
  <dgm:cxnLst>
    <dgm:cxn modelId="{8DA5A87F-983B-4A33-8739-DA5FEA8D877A}" type="presOf" srcId="{98CE25B3-1500-4D6E-A388-C391B8FE5DF0}" destId="{83245E1F-38E4-40BD-9796-72F51A2AA7DE}" srcOrd="0" destOrd="0" presId="urn:microsoft.com/office/officeart/2005/8/layout/hierarchy1"/>
    <dgm:cxn modelId="{D656E08E-AD80-4450-A7B5-9FBFD8394ED2}" type="presOf" srcId="{D53FC6F4-EB54-4FFC-8470-6455A871A667}" destId="{602E3864-91F1-473D-8BDA-FC9737879AAD}" srcOrd="0" destOrd="0" presId="urn:microsoft.com/office/officeart/2005/8/layout/hierarchy1"/>
    <dgm:cxn modelId="{BC4436B3-8131-4AC7-8635-D88EFEF2F000}" srcId="{0195AA26-9468-4C19-AC69-BF820E927525}" destId="{D53FC6F4-EB54-4FFC-8470-6455A871A667}" srcOrd="0" destOrd="0" parTransId="{DAF54AA4-CD09-4022-B245-836AC6C79DAA}" sibTransId="{C4E6A356-9FF8-4310-9D25-7A32D8939129}"/>
    <dgm:cxn modelId="{4EB49AF2-F260-4545-8F2F-D1DDB6D98922}" type="presOf" srcId="{0195AA26-9468-4C19-AC69-BF820E927525}" destId="{A941DC76-69F5-4469-8655-9FA510C74A97}" srcOrd="0" destOrd="0" presId="urn:microsoft.com/office/officeart/2005/8/layout/hierarchy1"/>
    <dgm:cxn modelId="{35B301FE-3DF7-49DE-8E36-B790810C8049}" srcId="{0195AA26-9468-4C19-AC69-BF820E927525}" destId="{98CE25B3-1500-4D6E-A388-C391B8FE5DF0}" srcOrd="1" destOrd="0" parTransId="{A0845778-4638-4D8F-8E4A-60E3AB6ABBB7}" sibTransId="{009F4652-4BC7-476E-B8F8-572A20B587D9}"/>
    <dgm:cxn modelId="{F46462A5-57FD-4651-A5FA-65FEA45B81B9}" type="presParOf" srcId="{A941DC76-69F5-4469-8655-9FA510C74A97}" destId="{FD256DE8-B08D-4993-A5F3-7C8A30BB0B4E}" srcOrd="0" destOrd="0" presId="urn:microsoft.com/office/officeart/2005/8/layout/hierarchy1"/>
    <dgm:cxn modelId="{00BD536B-6546-4A79-9B91-D322BD310630}" type="presParOf" srcId="{FD256DE8-B08D-4993-A5F3-7C8A30BB0B4E}" destId="{2361BC0D-153D-4599-B95F-D44597065F49}" srcOrd="0" destOrd="0" presId="urn:microsoft.com/office/officeart/2005/8/layout/hierarchy1"/>
    <dgm:cxn modelId="{9A5F9D76-B56B-4CF5-AA8C-DA3612B5F916}" type="presParOf" srcId="{2361BC0D-153D-4599-B95F-D44597065F49}" destId="{367682D8-87C9-4DE5-9676-A8320CBE2FC4}" srcOrd="0" destOrd="0" presId="urn:microsoft.com/office/officeart/2005/8/layout/hierarchy1"/>
    <dgm:cxn modelId="{106AD063-E6DC-417F-B56A-464452AA9198}" type="presParOf" srcId="{2361BC0D-153D-4599-B95F-D44597065F49}" destId="{602E3864-91F1-473D-8BDA-FC9737879AAD}" srcOrd="1" destOrd="0" presId="urn:microsoft.com/office/officeart/2005/8/layout/hierarchy1"/>
    <dgm:cxn modelId="{CA7A3CAC-6F16-47AE-9CD0-41B056F47AEE}" type="presParOf" srcId="{FD256DE8-B08D-4993-A5F3-7C8A30BB0B4E}" destId="{A5115883-B5B7-4297-9B48-9FFBD905B060}" srcOrd="1" destOrd="0" presId="urn:microsoft.com/office/officeart/2005/8/layout/hierarchy1"/>
    <dgm:cxn modelId="{9AF8E555-822E-4FC8-93E2-1F652CABE4C4}" type="presParOf" srcId="{A941DC76-69F5-4469-8655-9FA510C74A97}" destId="{195DAFD6-FF96-45EF-A351-95AA5AE43890}" srcOrd="1" destOrd="0" presId="urn:microsoft.com/office/officeart/2005/8/layout/hierarchy1"/>
    <dgm:cxn modelId="{DD0F85D4-0E7D-4241-B620-BF78FFA6EB76}" type="presParOf" srcId="{195DAFD6-FF96-45EF-A351-95AA5AE43890}" destId="{6F06BE0B-2A03-4630-A698-F9F22341E5E5}" srcOrd="0" destOrd="0" presId="urn:microsoft.com/office/officeart/2005/8/layout/hierarchy1"/>
    <dgm:cxn modelId="{AB4433BA-5274-4787-9B78-12C3C24D82BC}" type="presParOf" srcId="{6F06BE0B-2A03-4630-A698-F9F22341E5E5}" destId="{2DBC72EB-92F4-4B43-ACD5-3D841BDF5AF7}" srcOrd="0" destOrd="0" presId="urn:microsoft.com/office/officeart/2005/8/layout/hierarchy1"/>
    <dgm:cxn modelId="{D76130E8-CFB0-4148-B27E-927E0D35A020}" type="presParOf" srcId="{6F06BE0B-2A03-4630-A698-F9F22341E5E5}" destId="{83245E1F-38E4-40BD-9796-72F51A2AA7DE}" srcOrd="1" destOrd="0" presId="urn:microsoft.com/office/officeart/2005/8/layout/hierarchy1"/>
    <dgm:cxn modelId="{1C814BCE-6046-4B40-9179-6A61DBAF7BB8}" type="presParOf" srcId="{195DAFD6-FF96-45EF-A351-95AA5AE43890}" destId="{3636949B-F9B9-49C2-9F1E-A3A31F670E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682D8-87C9-4DE5-9676-A8320CBE2FC4}">
      <dsp:nvSpPr>
        <dsp:cNvPr id="0" name=""/>
        <dsp:cNvSpPr/>
      </dsp:nvSpPr>
      <dsp:spPr>
        <a:xfrm>
          <a:off x="13170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E3864-91F1-473D-8BDA-FC9737879AAD}">
      <dsp:nvSpPr>
        <dsp:cNvPr id="0" name=""/>
        <dsp:cNvSpPr/>
      </dsp:nvSpPr>
      <dsp:spPr>
        <a:xfrm>
          <a:off x="62383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Sly parser generator to parse the input code</a:t>
          </a:r>
        </a:p>
      </dsp:txBody>
      <dsp:txXfrm>
        <a:off x="706207" y="551349"/>
        <a:ext cx="4264426" cy="2647776"/>
      </dsp:txXfrm>
    </dsp:sp>
    <dsp:sp modelId="{2DBC72EB-92F4-4B43-ACD5-3D841BDF5AF7}">
      <dsp:nvSpPr>
        <dsp:cNvPr id="0" name=""/>
        <dsp:cNvSpPr/>
      </dsp:nvSpPr>
      <dsp:spPr>
        <a:xfrm>
          <a:off x="554514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45E1F-38E4-40BD-9796-72F51A2AA7DE}">
      <dsp:nvSpPr>
        <dsp:cNvPr id="0" name=""/>
        <dsp:cNvSpPr/>
      </dsp:nvSpPr>
      <dsp:spPr>
        <a:xfrm>
          <a:off x="603727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Returns an abstract syntax tree (AST)</a:t>
          </a:r>
        </a:p>
      </dsp:txBody>
      <dsp:txXfrm>
        <a:off x="6119647" y="551349"/>
        <a:ext cx="4264426" cy="264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F904-E9A0-4367-AD7E-AEF068E6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73E9-E123-4DFF-B01E-00E14911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18BF-22A5-404F-AC46-D2214CE3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B9A1-6630-4613-B51A-C1250E6B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B8ED-9EB3-4108-B032-9AB6939D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9778-6872-4D7A-A3CC-F0D3ACEF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08FDE-4F91-4C3C-A29D-D85C1996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174F-854D-469F-A090-E365D5E8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4C48-DD32-4745-909C-8D6F396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8275-020E-466F-B4ED-C1ADBCA9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1892B-3FCD-42C0-BA59-106A2DBAD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72F2-FD26-43F0-890E-0032268F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2B93-AA66-4EA6-AEDA-5143BD99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36D7-A97B-4FE8-B926-047B5D3D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EB07-206B-4626-8345-FD06DE3C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2E8B-D1A0-4698-BEAA-433B62E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11-CDBB-4557-9CCA-4407C371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DB3E-6C97-4759-B645-BC966B6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CF15-0872-4F9F-8CE1-2138F2B4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160E-4F73-4BB2-A49E-C93CD6D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DA36-FEA7-483B-8FBB-79C84B65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6765-1C34-4264-920E-147BCEDC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F8A-B7C5-4B7D-B7A5-40053EC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9FED-403E-42E0-9DAD-2E53DE2E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BFFA-C1C6-4211-8A77-4E82A8E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F5BE-15B8-44FB-9929-8C3AD726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24C6-B4B2-441E-8139-74A4C3C3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7411-F475-4902-A708-6D838B95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2F96E-BC9C-4C64-A6EA-8C370812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624D-0BF1-4295-8152-645060B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D6D2-92E6-4C0C-B825-6DD33AA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F054-6F9B-414F-8AE9-C17A5B17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E753C-337E-479C-8A85-E5B05905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C0E6-8FA7-4417-9DA5-71B0A763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0DD22-93D2-4091-AE5F-B633E2BC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F747-1153-459D-A336-D2E3D4D3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48075-FFA9-46FA-AFD8-DA47D094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7DF82-7169-49CA-ABA9-1F2E1A42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B2767-D469-4E42-88EE-6B2622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9647-AE55-410A-90E9-BC0674D9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A2119-C341-4795-BBDD-0C83A917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B31F-D5B6-416F-A040-3E9F3B6C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EF7BC-798F-480F-9CF0-894E6F4C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E67E2-C7AD-4207-B1F1-5C92B4C5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37A4B-E48F-4350-8415-0C59A641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8424-75D7-4250-9462-9C28523B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4651-C706-4F93-9D52-281BD9D3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67F6-547B-435A-B51E-60A060D9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5C45-905E-404C-B150-679B9E84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A43B8-AF8C-4422-8496-43806370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598-2E21-486C-9D12-132C7AB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8EAE-4556-4487-A358-E5BB9383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66F-2E1F-4F53-9121-3FBF26A0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F996A-7AC1-4AB3-9A01-516E9DC7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12D6-945D-4E46-B618-263236BD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8D7E5-020A-42E0-8C05-45E2A94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5559-A8C6-472C-AC8B-C8D05A3D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AEF1-F0D4-4BD5-B3D1-A6752F53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4688E-43AB-4B25-B768-6E836ABC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51A7-59C7-4B4E-A21B-7F1C8E31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38B6-F75A-4D55-9A12-C2F1A23F6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148C-1BD6-41C0-A322-0356CC5C9BF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3F97-2FAF-44F3-924E-E9BA6ED5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8133-B9EC-44A0-98F9-3920F983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8F88-7ADB-4FF2-ACA7-ADE57903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458E-EB15-4FD7-A45F-C1217F274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624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A6362-DDC4-4790-BB45-8993C346B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Patterson, Walt O’Connor, Matt Hall</a:t>
            </a:r>
          </a:p>
        </p:txBody>
      </p:sp>
    </p:spTree>
    <p:extLst>
      <p:ext uri="{BB962C8B-B14F-4D97-AF65-F5344CB8AC3E}">
        <p14:creationId xmlns:p14="http://schemas.microsoft.com/office/powerpoint/2010/main" val="27399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763FA-1D95-4B7A-A697-86A5E07A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Parser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CB0C7-E60A-4071-90E1-1C817EC6F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82672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25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F12A-A642-48D4-A0C4-1F72C7C3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826-907E-4ABC-88E3-8498CC60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EBNF describes construction of the parser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 EBNF had conflicts that were not translatable to our implementation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EE8987-AAE8-40E8-BCA6-A1BA4BBEC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3136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for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index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 =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values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statements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  <a:cs typeface="Arial" panose="020B0604020202020204" pitchFamily="34" charset="0"/>
              </a:rPr>
              <a:t> end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6E423-FA6C-4B7E-9028-B46CC44C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50" y="3429000"/>
            <a:ext cx="818329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42AE-8947-4B08-94F1-9488C951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6317-75C3-4963-9C20-D4FEF951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semantics scope with “stack of heaps (frames)”</a:t>
            </a:r>
          </a:p>
          <a:p>
            <a:r>
              <a:rPr lang="en-US" dirty="0"/>
              <a:t>Heaps are implemented as Python dictionaries</a:t>
            </a:r>
          </a:p>
          <a:p>
            <a:r>
              <a:rPr lang="en-US" dirty="0"/>
              <a:t>Stacks are Python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4C0B0-67B8-4ADF-9FA2-9E821B4A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5191"/>
            <a:ext cx="5280025" cy="3432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80EAF-96C5-481C-976B-DAD42CCB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87" y="3425191"/>
            <a:ext cx="4286250" cy="25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6BF1-8F1E-4975-BB97-8A5C2219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3D4C-F7FE-435F-B80C-89546E37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Evaluate left and righ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t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expression for side effects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Compute the value of the binary expression using the cached values from the left and right expressions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Store that result and return the stack with the side effects from the left and right trees applied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endParaRPr lang="en-US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0845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4E35-D74E-494C-A795-052E6E79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C028-46CE-4678-9BDB-05DBB0C2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4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rgbClr val="BF2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BF2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BF2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left\ 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right\ 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4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rgbClr val="BF2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ctx2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ctx3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…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	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4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rgbClr val="BF2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91E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202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Menlo</vt:lpstr>
      <vt:lpstr>Slack-Lato</vt:lpstr>
      <vt:lpstr>Office Theme</vt:lpstr>
      <vt:lpstr>CIS 624 Programming Languages</vt:lpstr>
      <vt:lpstr>Parser</vt:lpstr>
      <vt:lpstr>EBNF</vt:lpstr>
      <vt:lpstr>Operational Semantics</vt:lpstr>
      <vt:lpstr>Interpreter</vt:lpstr>
      <vt:lpstr>Binary Expression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624 Programming Languages</dc:title>
  <dc:creator>Matthew Hall</dc:creator>
  <cp:lastModifiedBy>Matthew Hall</cp:lastModifiedBy>
  <cp:revision>4</cp:revision>
  <dcterms:created xsi:type="dcterms:W3CDTF">2020-12-09T19:57:50Z</dcterms:created>
  <dcterms:modified xsi:type="dcterms:W3CDTF">2020-12-09T20:28:25Z</dcterms:modified>
</cp:coreProperties>
</file>