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1"/>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6652-471F-CD45-AE6E-FEE0242913FE}"/>
              </a:ext>
            </a:extLst>
          </p:cNvPr>
          <p:cNvSpPr>
            <a:spLocks noGrp="1"/>
          </p:cNvSpPr>
          <p:nvPr>
            <p:ph type="ctrTitle"/>
          </p:nvPr>
        </p:nvSpPr>
        <p:spPr/>
        <p:txBody>
          <a:bodyPr/>
          <a:lstStyle/>
          <a:p>
            <a:r>
              <a:rPr lang="en-US" dirty="0"/>
              <a:t>Paws Up!</a:t>
            </a:r>
          </a:p>
        </p:txBody>
      </p:sp>
      <p:sp>
        <p:nvSpPr>
          <p:cNvPr id="3" name="Subtitle 2">
            <a:extLst>
              <a:ext uri="{FF2B5EF4-FFF2-40B4-BE49-F238E27FC236}">
                <a16:creationId xmlns:a16="http://schemas.microsoft.com/office/drawing/2014/main" id="{7E669DA9-9F07-8D42-A2E8-397DC38C3227}"/>
              </a:ext>
            </a:extLst>
          </p:cNvPr>
          <p:cNvSpPr>
            <a:spLocks noGrp="1"/>
          </p:cNvSpPr>
          <p:nvPr>
            <p:ph type="subTitle" idx="1"/>
          </p:nvPr>
        </p:nvSpPr>
        <p:spPr/>
        <p:txBody>
          <a:bodyPr/>
          <a:lstStyle/>
          <a:p>
            <a:r>
              <a:rPr lang="en-US" dirty="0"/>
              <a:t>UCONN Bootcamp Project #3</a:t>
            </a:r>
          </a:p>
        </p:txBody>
      </p:sp>
    </p:spTree>
    <p:extLst>
      <p:ext uri="{BB962C8B-B14F-4D97-AF65-F5344CB8AC3E}">
        <p14:creationId xmlns:p14="http://schemas.microsoft.com/office/powerpoint/2010/main" val="237904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30E5-817B-6C44-8722-FAC38ED6FD69}"/>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5E95BF39-E65E-3B49-9B7C-2C6D235AA5E8}"/>
              </a:ext>
            </a:extLst>
          </p:cNvPr>
          <p:cNvSpPr>
            <a:spLocks noGrp="1"/>
          </p:cNvSpPr>
          <p:nvPr>
            <p:ph idx="1"/>
          </p:nvPr>
        </p:nvSpPr>
        <p:spPr/>
        <p:txBody>
          <a:bodyPr>
            <a:normAutofit/>
          </a:bodyPr>
          <a:lstStyle/>
          <a:p>
            <a:r>
              <a:rPr lang="en-US" sz="2400" i="1" u="sng" dirty="0"/>
              <a:t>Paws Up!</a:t>
            </a:r>
            <a:r>
              <a:rPr lang="en-US" sz="2400" i="1" dirty="0"/>
              <a:t> </a:t>
            </a:r>
            <a:r>
              <a:rPr lang="en-US" sz="2400" dirty="0"/>
              <a:t>is a chat app design to engage the user to communicate with a large group of contacts in an easy and enjoyable way. The design is fresh and engaging looking to be intuitive and most of all not tiering to the eye.</a:t>
            </a:r>
          </a:p>
        </p:txBody>
      </p:sp>
    </p:spTree>
    <p:extLst>
      <p:ext uri="{BB962C8B-B14F-4D97-AF65-F5344CB8AC3E}">
        <p14:creationId xmlns:p14="http://schemas.microsoft.com/office/powerpoint/2010/main" val="33164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7EF-7CC7-1943-9298-C5A121141A9B}"/>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F065555C-D01C-4241-B66A-B1136DFA7F1D}"/>
              </a:ext>
            </a:extLst>
          </p:cNvPr>
          <p:cNvSpPr>
            <a:spLocks noGrp="1"/>
          </p:cNvSpPr>
          <p:nvPr>
            <p:ph idx="1"/>
          </p:nvPr>
        </p:nvSpPr>
        <p:spPr/>
        <p:txBody>
          <a:bodyPr>
            <a:normAutofit lnSpcReduction="10000"/>
          </a:bodyPr>
          <a:lstStyle/>
          <a:p>
            <a:r>
              <a:rPr lang="en-US" dirty="0"/>
              <a:t>Description </a:t>
            </a:r>
          </a:p>
          <a:p>
            <a:pPr lvl="1">
              <a:buFont typeface="Arial" panose="020B0604020202020204" pitchFamily="34" charset="0"/>
              <a:buChar char="•"/>
            </a:pPr>
            <a:r>
              <a:rPr lang="en-US" dirty="0"/>
              <a:t>Frontpage with a discussion window that allow users to upload images and links of their pets (</a:t>
            </a:r>
            <a:r>
              <a:rPr lang="en-US" dirty="0" err="1"/>
              <a:t>dribbble.com</a:t>
            </a:r>
            <a:r>
              <a:rPr lang="en-US" dirty="0"/>
              <a:t>/</a:t>
            </a:r>
            <a:r>
              <a:rPr lang="en-US" dirty="0" err="1"/>
              <a:t>Sebo</a:t>
            </a:r>
            <a:r>
              <a:rPr lang="en-US" dirty="0"/>
              <a:t>)</a:t>
            </a:r>
          </a:p>
          <a:p>
            <a:r>
              <a:rPr lang="en-US" dirty="0"/>
              <a:t>Motivation for Development</a:t>
            </a:r>
          </a:p>
          <a:p>
            <a:pPr lvl="1">
              <a:buFont typeface="Arial" panose="020B0604020202020204" pitchFamily="34" charset="0"/>
              <a:buChar char="•"/>
            </a:pPr>
            <a:r>
              <a:rPr lang="en-US" dirty="0"/>
              <a:t>Paws Up! – wants to provide the user a location where they can engage with other animal lovers and owners to share information, stories, news and product reviews that can benefit their four legged friends.</a:t>
            </a:r>
          </a:p>
          <a:p>
            <a:r>
              <a:rPr lang="en-US" dirty="0"/>
              <a:t>User Story</a:t>
            </a:r>
          </a:p>
          <a:p>
            <a:pPr lvl="1">
              <a:buFont typeface="Arial" panose="020B0604020202020204" pitchFamily="34" charset="0"/>
              <a:buChar char="•"/>
            </a:pPr>
            <a:r>
              <a:rPr lang="en-US" dirty="0"/>
              <a:t>As a dog owner, I want to have access to information and anecdotes of how other pet owners have dealt with difficult situations or advise they can provide regarding medical issues, training, pet travel and other interesting topics.</a:t>
            </a:r>
          </a:p>
        </p:txBody>
      </p:sp>
    </p:spTree>
    <p:extLst>
      <p:ext uri="{BB962C8B-B14F-4D97-AF65-F5344CB8AC3E}">
        <p14:creationId xmlns:p14="http://schemas.microsoft.com/office/powerpoint/2010/main" val="3457701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BA5-C679-AE4B-8EE6-FEC4A7247B3E}"/>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35FA5A5A-ACF7-7643-80B8-8EB88A8C5797}"/>
              </a:ext>
            </a:extLst>
          </p:cNvPr>
          <p:cNvSpPr>
            <a:spLocks noGrp="1"/>
          </p:cNvSpPr>
          <p:nvPr>
            <p:ph idx="1"/>
          </p:nvPr>
        </p:nvSpPr>
        <p:spPr/>
        <p:txBody>
          <a:bodyPr>
            <a:normAutofit fontScale="62500" lnSpcReduction="20000"/>
          </a:bodyPr>
          <a:lstStyle/>
          <a:p>
            <a:r>
              <a:rPr lang="en-US" b="1" u="sng" dirty="0"/>
              <a:t>Technologies Used</a:t>
            </a:r>
          </a:p>
          <a:p>
            <a:pPr lvl="1">
              <a:buFont typeface="Arial" panose="020B0604020202020204" pitchFamily="34" charset="0"/>
              <a:buChar char="•"/>
            </a:pPr>
            <a:r>
              <a:rPr lang="en-US" dirty="0"/>
              <a:t>MongoDB</a:t>
            </a:r>
          </a:p>
          <a:p>
            <a:pPr lvl="1">
              <a:buFont typeface="Arial" panose="020B0604020202020204" pitchFamily="34" charset="0"/>
              <a:buChar char="•"/>
            </a:pPr>
            <a:r>
              <a:rPr lang="en-US" dirty="0"/>
              <a:t>Express</a:t>
            </a:r>
          </a:p>
          <a:p>
            <a:pPr lvl="1">
              <a:buFont typeface="Arial" panose="020B0604020202020204" pitchFamily="34" charset="0"/>
              <a:buChar char="•"/>
            </a:pPr>
            <a:r>
              <a:rPr lang="en-US" dirty="0"/>
              <a:t>React</a:t>
            </a:r>
          </a:p>
          <a:p>
            <a:pPr lvl="1">
              <a:buFont typeface="Arial" panose="020B0604020202020204" pitchFamily="34" charset="0"/>
              <a:buChar char="•"/>
            </a:pPr>
            <a:r>
              <a:rPr lang="en-US" dirty="0"/>
              <a:t>Node</a:t>
            </a:r>
          </a:p>
          <a:p>
            <a:r>
              <a:rPr lang="en-US" b="1" u="sng" dirty="0"/>
              <a:t>Breakout of tasks/roles</a:t>
            </a:r>
          </a:p>
          <a:p>
            <a:pPr lvl="1">
              <a:buFont typeface="Arial" panose="020B0604020202020204" pitchFamily="34" charset="0"/>
              <a:buChar char="•"/>
            </a:pPr>
            <a:r>
              <a:rPr lang="en-US" dirty="0" err="1"/>
              <a:t>Adsana</a:t>
            </a:r>
            <a:r>
              <a:rPr lang="en-US" dirty="0"/>
              <a:t> – Login/Node</a:t>
            </a:r>
          </a:p>
          <a:p>
            <a:pPr lvl="1">
              <a:buFont typeface="Arial" panose="020B0604020202020204" pitchFamily="34" charset="0"/>
              <a:buChar char="•"/>
            </a:pPr>
            <a:r>
              <a:rPr lang="en-US" dirty="0"/>
              <a:t>Scott - MongoDB</a:t>
            </a:r>
          </a:p>
          <a:p>
            <a:pPr lvl="1">
              <a:buFont typeface="Arial" panose="020B0604020202020204" pitchFamily="34" charset="0"/>
              <a:buChar char="•"/>
            </a:pPr>
            <a:r>
              <a:rPr lang="en-US" dirty="0"/>
              <a:t>Walter - Express</a:t>
            </a:r>
          </a:p>
          <a:p>
            <a:pPr lvl="1">
              <a:buFont typeface="Arial" panose="020B0604020202020204" pitchFamily="34" charset="0"/>
              <a:buChar char="•"/>
            </a:pPr>
            <a:r>
              <a:rPr lang="en-US" dirty="0"/>
              <a:t>Félix - React</a:t>
            </a:r>
          </a:p>
          <a:p>
            <a:r>
              <a:rPr lang="en-US" b="1" u="sng" dirty="0"/>
              <a:t>Challenges</a:t>
            </a:r>
          </a:p>
          <a:p>
            <a:pPr lvl="1">
              <a:buFont typeface="Arial" panose="020B0604020202020204" pitchFamily="34" charset="0"/>
              <a:buChar char="•"/>
            </a:pPr>
            <a:endParaRPr lang="en-US" dirty="0"/>
          </a:p>
          <a:p>
            <a:r>
              <a:rPr lang="en-US" b="1" u="sng" dirty="0"/>
              <a:t>Successes</a:t>
            </a:r>
          </a:p>
        </p:txBody>
      </p:sp>
    </p:spTree>
    <p:extLst>
      <p:ext uri="{BB962C8B-B14F-4D97-AF65-F5344CB8AC3E}">
        <p14:creationId xmlns:p14="http://schemas.microsoft.com/office/powerpoint/2010/main" val="318397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EAEB-6201-7C40-8FC4-F73AC23FE7D1}"/>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C657AB2-8819-DC48-B694-F52C2BBC4E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6401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D6A6-3EAE-5C4D-85F5-AA504C77A05B}"/>
              </a:ext>
            </a:extLst>
          </p:cNvPr>
          <p:cNvSpPr>
            <a:spLocks noGrp="1"/>
          </p:cNvSpPr>
          <p:nvPr>
            <p:ph type="title"/>
          </p:nvPr>
        </p:nvSpPr>
        <p:spPr/>
        <p:txBody>
          <a:bodyPr/>
          <a:lstStyle/>
          <a:p>
            <a:r>
              <a:rPr lang="en-US" dirty="0"/>
              <a:t>Direction for Future Development</a:t>
            </a:r>
          </a:p>
        </p:txBody>
      </p:sp>
      <p:sp>
        <p:nvSpPr>
          <p:cNvPr id="3" name="Content Placeholder 2">
            <a:extLst>
              <a:ext uri="{FF2B5EF4-FFF2-40B4-BE49-F238E27FC236}">
                <a16:creationId xmlns:a16="http://schemas.microsoft.com/office/drawing/2014/main" id="{45100BE3-27B1-C94F-9674-A53348C5E5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209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8993-C008-8947-AB41-27236F2C46C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93254BB3-2AF3-9345-813E-BFBAA6965C36}"/>
              </a:ext>
            </a:extLst>
          </p:cNvPr>
          <p:cNvSpPr>
            <a:spLocks noGrp="1"/>
          </p:cNvSpPr>
          <p:nvPr>
            <p:ph idx="1"/>
          </p:nvPr>
        </p:nvSpPr>
        <p:spPr/>
        <p:txBody>
          <a:bodyPr/>
          <a:lstStyle/>
          <a:p>
            <a:r>
              <a:rPr lang="en-US" dirty="0"/>
              <a:t>Wireframe</a:t>
            </a:r>
          </a:p>
          <a:p>
            <a:pPr lvl="1">
              <a:buFont typeface="Arial" panose="020B0604020202020204" pitchFamily="34" charset="0"/>
              <a:buChar char="•"/>
            </a:pPr>
            <a:r>
              <a:rPr lang="en-US" dirty="0"/>
              <a:t>https://</a:t>
            </a:r>
            <a:r>
              <a:rPr lang="en-US" dirty="0" err="1"/>
              <a:t>docs.google.com</a:t>
            </a:r>
            <a:r>
              <a:rPr lang="en-US" dirty="0"/>
              <a:t>/drawings/d/1huMTmdswXMuUpT9ewMJ9k1I6GIKxhwYgO_whNTNkUpo/edit</a:t>
            </a:r>
          </a:p>
        </p:txBody>
      </p:sp>
    </p:spTree>
    <p:extLst>
      <p:ext uri="{BB962C8B-B14F-4D97-AF65-F5344CB8AC3E}">
        <p14:creationId xmlns:p14="http://schemas.microsoft.com/office/powerpoint/2010/main" val="2581461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202</TotalTime>
  <Words>220</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Paws Up!</vt:lpstr>
      <vt:lpstr>Elevator Pitch</vt:lpstr>
      <vt:lpstr>Concept</vt:lpstr>
      <vt:lpstr>Process</vt:lpstr>
      <vt:lpstr>Demo</vt:lpstr>
      <vt:lpstr>Direction for 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Up!</dc:title>
  <dc:creator>Microsoft Office User</dc:creator>
  <cp:lastModifiedBy>Microsoft Office User</cp:lastModifiedBy>
  <cp:revision>12</cp:revision>
  <dcterms:created xsi:type="dcterms:W3CDTF">2020-09-19T14:33:47Z</dcterms:created>
  <dcterms:modified xsi:type="dcterms:W3CDTF">2020-09-20T16:53:51Z</dcterms:modified>
</cp:coreProperties>
</file>